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85" r:id="rId3"/>
    <p:sldId id="287" r:id="rId4"/>
    <p:sldId id="263" r:id="rId5"/>
    <p:sldId id="261" r:id="rId6"/>
    <p:sldId id="286" r:id="rId7"/>
    <p:sldId id="278" r:id="rId8"/>
    <p:sldId id="301" r:id="rId9"/>
    <p:sldId id="270" r:id="rId10"/>
    <p:sldId id="291" r:id="rId11"/>
    <p:sldId id="299" r:id="rId12"/>
    <p:sldId id="275" r:id="rId13"/>
    <p:sldId id="300" r:id="rId14"/>
    <p:sldId id="271" r:id="rId15"/>
    <p:sldId id="272" r:id="rId16"/>
    <p:sldId id="279" r:id="rId17"/>
    <p:sldId id="288" r:id="rId18"/>
    <p:sldId id="293" r:id="rId19"/>
    <p:sldId id="298" r:id="rId20"/>
    <p:sldId id="297" r:id="rId21"/>
    <p:sldId id="284" r:id="rId22"/>
    <p:sldId id="296" r:id="rId23"/>
    <p:sldId id="295" r:id="rId24"/>
    <p:sldId id="294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B5BB7C7-2942-7000-71C7-A5AD8E030E50}" name="Marco Peric" initials="MP" userId="S::mperic@knights.ucf.edu::6a10caaa-1f3d-43bb-94e6-6335bdc85f1e" providerId="AD"/>
  <p188:author id="{02031CE3-E00E-8DF8-4801-EDCE0A760FC4}" name="Jennifer Olenchak" initials="JO" userId="S::jenniferolenchak@knights.ucf.edu::4bff92c9-5814-41c1-bfa2-299ad92be07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AC1438-6F2C-AC46-CB22-2F5A495A560D}" v="398" dt="2023-01-25T02:50:19.846"/>
    <p1510:client id="{16A64AA9-05E8-40E4-6C0A-127CA1DA23A9}" v="23" dt="2023-01-25T19:04:25.025"/>
    <p1510:client id="{31EEA305-7971-B32D-25C4-DF565D745DF8}" v="697" dt="2023-01-25T03:44:17.444"/>
    <p1510:client id="{4C8016DC-C204-150A-9CF0-12B77DD11951}" v="1656" dt="2023-01-25T03:09:33.635"/>
    <p1510:client id="{5C136C38-240A-4DB9-9164-7734883BDCF9}" v="1" dt="2023-01-25T19:02:38.259"/>
    <p1510:client id="{6BEDF7EA-4722-F3B8-4D6A-D89751AD94B9}" v="18" dt="2023-01-25T19:06:18.466"/>
    <p1510:client id="{8E299842-1717-AF02-F2BC-CA93544ECFE5}" v="3965" dt="2023-01-25T02:24:32.139"/>
    <p1510:client id="{9E8591A8-0AEF-B913-A832-00FAA0B96F0F}" v="20" dt="2023-01-25T17:44:38.704"/>
    <p1510:client id="{ABB7E296-B6B4-15CE-8D30-8360A3F23314}" v="835" dt="2023-01-25T03:40:39.762"/>
    <p1510:client id="{BDA59F95-3B0A-0ECE-186E-1877A710D829}" v="112" dt="2023-01-25T18:57:47.019"/>
    <p1510:client id="{CB1C19B1-4B97-0D54-E51B-AA8E66ABABD1}" v="1492" dt="2023-01-24T22:00:30.074"/>
    <p1510:client id="{D3353F8C-FB82-64CA-6FA6-5B4FE60AEA2B}" v="1169" dt="2023-01-25T03:36:30.068"/>
    <p1510:client id="{D6E8EE4E-53C8-4E68-B06C-EBD73C333D1F}" v="726" dt="2023-01-24T23:48:06.237"/>
    <p1510:client id="{F17C402C-75AC-1840-A11F-B704C7D973A3}" v="1073" dt="2023-01-25T03:42:03.103"/>
    <p1510:client id="{FEF38891-3853-16AC-8DF5-7AED182E5044}" v="2053" dt="2023-01-25T02:30:19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in Perlman" userId="S::robinperlman@knights.ucf.edu::0be55df1-722d-43d0-8b4c-ce87e14461aa" providerId="AD" clId="Web-{CB1C19B1-4B97-0D54-E51B-AA8E66ABABD1}"/>
    <pc:docChg chg="modSld">
      <pc:chgData name="Robin Perlman" userId="S::robinperlman@knights.ucf.edu::0be55df1-722d-43d0-8b4c-ce87e14461aa" providerId="AD" clId="Web-{CB1C19B1-4B97-0D54-E51B-AA8E66ABABD1}" dt="2023-01-24T22:00:30.074" v="1486" actId="20577"/>
      <pc:docMkLst>
        <pc:docMk/>
      </pc:docMkLst>
      <pc:sldChg chg="modSp">
        <pc:chgData name="Robin Perlman" userId="S::robinperlman@knights.ucf.edu::0be55df1-722d-43d0-8b4c-ce87e14461aa" providerId="AD" clId="Web-{CB1C19B1-4B97-0D54-E51B-AA8E66ABABD1}" dt="2023-01-24T21:53:17.841" v="1481" actId="20577"/>
        <pc:sldMkLst>
          <pc:docMk/>
          <pc:sldMk cId="1230863009" sldId="263"/>
        </pc:sldMkLst>
        <pc:spChg chg="mod">
          <ac:chgData name="Robin Perlman" userId="S::robinperlman@knights.ucf.edu::0be55df1-722d-43d0-8b4c-ce87e14461aa" providerId="AD" clId="Web-{CB1C19B1-4B97-0D54-E51B-AA8E66ABABD1}" dt="2023-01-24T21:53:17.841" v="1481" actId="20577"/>
          <ac:spMkLst>
            <pc:docMk/>
            <pc:sldMk cId="1230863009" sldId="263"/>
            <ac:spMk id="3" creationId="{C0D272F0-7611-850D-DC46-8DE3AF4A517F}"/>
          </ac:spMkLst>
        </pc:spChg>
      </pc:sldChg>
      <pc:sldChg chg="modSp">
        <pc:chgData name="Robin Perlman" userId="S::robinperlman@knights.ucf.edu::0be55df1-722d-43d0-8b4c-ce87e14461aa" providerId="AD" clId="Web-{CB1C19B1-4B97-0D54-E51B-AA8E66ABABD1}" dt="2023-01-24T22:00:30.074" v="1486" actId="20577"/>
        <pc:sldMkLst>
          <pc:docMk/>
          <pc:sldMk cId="2752778981" sldId="268"/>
        </pc:sldMkLst>
        <pc:spChg chg="mod">
          <ac:chgData name="Robin Perlman" userId="S::robinperlman@knights.ucf.edu::0be55df1-722d-43d0-8b4c-ce87e14461aa" providerId="AD" clId="Web-{CB1C19B1-4B97-0D54-E51B-AA8E66ABABD1}" dt="2023-01-24T22:00:30.074" v="1486" actId="20577"/>
          <ac:spMkLst>
            <pc:docMk/>
            <pc:sldMk cId="2752778981" sldId="268"/>
            <ac:spMk id="3" creationId="{6C553F98-B28C-DE98-B8EE-BF7C7781017E}"/>
          </ac:spMkLst>
        </pc:spChg>
      </pc:sldChg>
      <pc:sldChg chg="addSp modSp mod setBg">
        <pc:chgData name="Robin Perlman" userId="S::robinperlman@knights.ucf.edu::0be55df1-722d-43d0-8b4c-ce87e14461aa" providerId="AD" clId="Web-{CB1C19B1-4B97-0D54-E51B-AA8E66ABABD1}" dt="2023-01-24T21:32:24.206" v="332"/>
        <pc:sldMkLst>
          <pc:docMk/>
          <pc:sldMk cId="1728050488" sldId="271"/>
        </pc:sldMkLst>
        <pc:spChg chg="mod">
          <ac:chgData name="Robin Perlman" userId="S::robinperlman@knights.ucf.edu::0be55df1-722d-43d0-8b4c-ce87e14461aa" providerId="AD" clId="Web-{CB1C19B1-4B97-0D54-E51B-AA8E66ABABD1}" dt="2023-01-24T21:32:24.206" v="332"/>
          <ac:spMkLst>
            <pc:docMk/>
            <pc:sldMk cId="1728050488" sldId="271"/>
            <ac:spMk id="2" creationId="{1978D555-DA53-B2D7-FFA5-55DDFE3F67A2}"/>
          </ac:spMkLst>
        </pc:spChg>
        <pc:spChg chg="mod">
          <ac:chgData name="Robin Perlman" userId="S::robinperlman@knights.ucf.edu::0be55df1-722d-43d0-8b4c-ce87e14461aa" providerId="AD" clId="Web-{CB1C19B1-4B97-0D54-E51B-AA8E66ABABD1}" dt="2023-01-24T21:32:24.206" v="332"/>
          <ac:spMkLst>
            <pc:docMk/>
            <pc:sldMk cId="1728050488" sldId="271"/>
            <ac:spMk id="3" creationId="{6C553F98-B28C-DE98-B8EE-BF7C7781017E}"/>
          </ac:spMkLst>
        </pc:spChg>
        <pc:spChg chg="add">
          <ac:chgData name="Robin Perlman" userId="S::robinperlman@knights.ucf.edu::0be55df1-722d-43d0-8b4c-ce87e14461aa" providerId="AD" clId="Web-{CB1C19B1-4B97-0D54-E51B-AA8E66ABABD1}" dt="2023-01-24T21:32:24.206" v="332"/>
          <ac:spMkLst>
            <pc:docMk/>
            <pc:sldMk cId="1728050488" sldId="271"/>
            <ac:spMk id="9" creationId="{2B566528-1B12-4246-9431-5C2D7D081168}"/>
          </ac:spMkLst>
        </pc:spChg>
        <pc:grpChg chg="add">
          <ac:chgData name="Robin Perlman" userId="S::robinperlman@knights.ucf.edu::0be55df1-722d-43d0-8b4c-ce87e14461aa" providerId="AD" clId="Web-{CB1C19B1-4B97-0D54-E51B-AA8E66ABABD1}" dt="2023-01-24T21:32:24.206" v="332"/>
          <ac:grpSpMkLst>
            <pc:docMk/>
            <pc:sldMk cId="1728050488" sldId="271"/>
            <ac:grpSpMk id="11" creationId="{828A5161-06F1-46CF-8AD7-844680A59E13}"/>
          </ac:grpSpMkLst>
        </pc:grpChg>
        <pc:grpChg chg="add">
          <ac:chgData name="Robin Perlman" userId="S::robinperlman@knights.ucf.edu::0be55df1-722d-43d0-8b4c-ce87e14461aa" providerId="AD" clId="Web-{CB1C19B1-4B97-0D54-E51B-AA8E66ABABD1}" dt="2023-01-24T21:32:24.206" v="332"/>
          <ac:grpSpMkLst>
            <pc:docMk/>
            <pc:sldMk cId="1728050488" sldId="271"/>
            <ac:grpSpMk id="15" creationId="{5995D10D-E9C9-47DB-AE7E-801FEF38F5C9}"/>
          </ac:grpSpMkLst>
        </pc:grpChg>
        <pc:picChg chg="add mod">
          <ac:chgData name="Robin Perlman" userId="S::robinperlman@knights.ucf.edu::0be55df1-722d-43d0-8b4c-ce87e14461aa" providerId="AD" clId="Web-{CB1C19B1-4B97-0D54-E51B-AA8E66ABABD1}" dt="2023-01-24T21:32:24.206" v="332"/>
          <ac:picMkLst>
            <pc:docMk/>
            <pc:sldMk cId="1728050488" sldId="271"/>
            <ac:picMk id="4" creationId="{729F4F48-B70F-9804-4DC3-3946672A7A7D}"/>
          </ac:picMkLst>
        </pc:picChg>
      </pc:sldChg>
      <pc:sldChg chg="addSp modSp mod setBg">
        <pc:chgData name="Robin Perlman" userId="S::robinperlman@knights.ucf.edu::0be55df1-722d-43d0-8b4c-ce87e14461aa" providerId="AD" clId="Web-{CB1C19B1-4B97-0D54-E51B-AA8E66ABABD1}" dt="2023-01-24T21:45:39.920" v="1126" actId="20577"/>
        <pc:sldMkLst>
          <pc:docMk/>
          <pc:sldMk cId="2547787388" sldId="272"/>
        </pc:sldMkLst>
        <pc:spChg chg="mod">
          <ac:chgData name="Robin Perlman" userId="S::robinperlman@knights.ucf.edu::0be55df1-722d-43d0-8b4c-ce87e14461aa" providerId="AD" clId="Web-{CB1C19B1-4B97-0D54-E51B-AA8E66ABABD1}" dt="2023-01-24T21:45:39.920" v="1126" actId="20577"/>
          <ac:spMkLst>
            <pc:docMk/>
            <pc:sldMk cId="2547787388" sldId="272"/>
            <ac:spMk id="2" creationId="{1978D555-DA53-B2D7-FFA5-55DDFE3F67A2}"/>
          </ac:spMkLst>
        </pc:spChg>
        <pc:spChg chg="add mod">
          <ac:chgData name="Robin Perlman" userId="S::robinperlman@knights.ucf.edu::0be55df1-722d-43d0-8b4c-ce87e14461aa" providerId="AD" clId="Web-{CB1C19B1-4B97-0D54-E51B-AA8E66ABABD1}" dt="2023-01-24T21:44:58.887" v="1121" actId="20577"/>
          <ac:spMkLst>
            <pc:docMk/>
            <pc:sldMk cId="2547787388" sldId="272"/>
            <ac:spMk id="9" creationId="{2B4B3807-55E2-2FEC-2E17-913DFB6D038B}"/>
          </ac:spMkLst>
        </pc:spChg>
        <pc:spChg chg="add">
          <ac:chgData name="Robin Perlman" userId="S::robinperlman@knights.ucf.edu::0be55df1-722d-43d0-8b4c-ce87e14461aa" providerId="AD" clId="Web-{CB1C19B1-4B97-0D54-E51B-AA8E66ABABD1}" dt="2023-01-24T21:32:30.519" v="333"/>
          <ac:spMkLst>
            <pc:docMk/>
            <pc:sldMk cId="2547787388" sldId="272"/>
            <ac:spMk id="12" creationId="{2B566528-1B12-4246-9431-5C2D7D081168}"/>
          </ac:spMkLst>
        </pc:spChg>
        <pc:grpChg chg="add">
          <ac:chgData name="Robin Perlman" userId="S::robinperlman@knights.ucf.edu::0be55df1-722d-43d0-8b4c-ce87e14461aa" providerId="AD" clId="Web-{CB1C19B1-4B97-0D54-E51B-AA8E66ABABD1}" dt="2023-01-24T21:32:30.519" v="333"/>
          <ac:grpSpMkLst>
            <pc:docMk/>
            <pc:sldMk cId="2547787388" sldId="272"/>
            <ac:grpSpMk id="14" creationId="{828A5161-06F1-46CF-8AD7-844680A59E13}"/>
          </ac:grpSpMkLst>
        </pc:grpChg>
        <pc:grpChg chg="add">
          <ac:chgData name="Robin Perlman" userId="S::robinperlman@knights.ucf.edu::0be55df1-722d-43d0-8b4c-ce87e14461aa" providerId="AD" clId="Web-{CB1C19B1-4B97-0D54-E51B-AA8E66ABABD1}" dt="2023-01-24T21:32:30.519" v="333"/>
          <ac:grpSpMkLst>
            <pc:docMk/>
            <pc:sldMk cId="2547787388" sldId="272"/>
            <ac:grpSpMk id="18" creationId="{5995D10D-E9C9-47DB-AE7E-801FEF38F5C9}"/>
          </ac:grpSpMkLst>
        </pc:grpChg>
        <pc:picChg chg="mod">
          <ac:chgData name="Robin Perlman" userId="S::robinperlman@knights.ucf.edu::0be55df1-722d-43d0-8b4c-ce87e14461aa" providerId="AD" clId="Web-{CB1C19B1-4B97-0D54-E51B-AA8E66ABABD1}" dt="2023-01-24T21:32:30.519" v="333"/>
          <ac:picMkLst>
            <pc:docMk/>
            <pc:sldMk cId="2547787388" sldId="272"/>
            <ac:picMk id="5" creationId="{D34633AA-A80E-7F62-98F8-DE4C0BEC770D}"/>
          </ac:picMkLst>
        </pc:picChg>
      </pc:sldChg>
      <pc:sldChg chg="addSp modSp">
        <pc:chgData name="Robin Perlman" userId="S::robinperlman@knights.ucf.edu::0be55df1-722d-43d0-8b4c-ce87e14461aa" providerId="AD" clId="Web-{CB1C19B1-4B97-0D54-E51B-AA8E66ABABD1}" dt="2023-01-24T21:34:57.445" v="341" actId="1076"/>
        <pc:sldMkLst>
          <pc:docMk/>
          <pc:sldMk cId="1542352214" sldId="275"/>
        </pc:sldMkLst>
        <pc:picChg chg="add mod">
          <ac:chgData name="Robin Perlman" userId="S::robinperlman@knights.ucf.edu::0be55df1-722d-43d0-8b4c-ce87e14461aa" providerId="AD" clId="Web-{CB1C19B1-4B97-0D54-E51B-AA8E66ABABD1}" dt="2023-01-24T21:34:57.445" v="341" actId="1076"/>
          <ac:picMkLst>
            <pc:docMk/>
            <pc:sldMk cId="1542352214" sldId="275"/>
            <ac:picMk id="4" creationId="{2E00496B-8475-E248-B2E6-5EC9D87E4E1C}"/>
          </ac:picMkLst>
        </pc:picChg>
      </pc:sldChg>
      <pc:sldChg chg="modSp">
        <pc:chgData name="Robin Perlman" userId="S::robinperlman@knights.ucf.edu::0be55df1-722d-43d0-8b4c-ce87e14461aa" providerId="AD" clId="Web-{CB1C19B1-4B97-0D54-E51B-AA8E66ABABD1}" dt="2023-01-24T21:48:05.706" v="1368" actId="20577"/>
        <pc:sldMkLst>
          <pc:docMk/>
          <pc:sldMk cId="72242161" sldId="276"/>
        </pc:sldMkLst>
        <pc:spChg chg="mod">
          <ac:chgData name="Robin Perlman" userId="S::robinperlman@knights.ucf.edu::0be55df1-722d-43d0-8b4c-ce87e14461aa" providerId="AD" clId="Web-{CB1C19B1-4B97-0D54-E51B-AA8E66ABABD1}" dt="2023-01-24T21:48:05.706" v="1368" actId="20577"/>
          <ac:spMkLst>
            <pc:docMk/>
            <pc:sldMk cId="72242161" sldId="276"/>
            <ac:spMk id="3" creationId="{15303C70-C147-498B-AC67-39A102BCD039}"/>
          </ac:spMkLst>
        </pc:spChg>
      </pc:sldChg>
      <pc:sldChg chg="addSp modSp mod setBg">
        <pc:chgData name="Robin Perlman" userId="S::robinperlman@knights.ucf.edu::0be55df1-722d-43d0-8b4c-ce87e14461aa" providerId="AD" clId="Web-{CB1C19B1-4B97-0D54-E51B-AA8E66ABABD1}" dt="2023-01-24T21:45:51.155" v="1131" actId="20577"/>
        <pc:sldMkLst>
          <pc:docMk/>
          <pc:sldMk cId="1497733556" sldId="279"/>
        </pc:sldMkLst>
        <pc:spChg chg="mod">
          <ac:chgData name="Robin Perlman" userId="S::robinperlman@knights.ucf.edu::0be55df1-722d-43d0-8b4c-ce87e14461aa" providerId="AD" clId="Web-{CB1C19B1-4B97-0D54-E51B-AA8E66ABABD1}" dt="2023-01-24T21:45:51.155" v="1131" actId="20577"/>
          <ac:spMkLst>
            <pc:docMk/>
            <pc:sldMk cId="1497733556" sldId="279"/>
            <ac:spMk id="2" creationId="{1978D555-DA53-B2D7-FFA5-55DDFE3F67A2}"/>
          </ac:spMkLst>
        </pc:spChg>
        <pc:spChg chg="add mod">
          <ac:chgData name="Robin Perlman" userId="S::robinperlman@knights.ucf.edu::0be55df1-722d-43d0-8b4c-ce87e14461aa" providerId="AD" clId="Web-{CB1C19B1-4B97-0D54-E51B-AA8E66ABABD1}" dt="2023-01-24T21:40:52.848" v="819" actId="20577"/>
          <ac:spMkLst>
            <pc:docMk/>
            <pc:sldMk cId="1497733556" sldId="279"/>
            <ac:spMk id="8" creationId="{2BDAFD41-12A6-B940-5DC1-59DB3E8BDA69}"/>
          </ac:spMkLst>
        </pc:spChg>
        <pc:spChg chg="add">
          <ac:chgData name="Robin Perlman" userId="S::robinperlman@knights.ucf.edu::0be55df1-722d-43d0-8b4c-ce87e14461aa" providerId="AD" clId="Web-{CB1C19B1-4B97-0D54-E51B-AA8E66ABABD1}" dt="2023-01-24T21:32:39.253" v="336"/>
          <ac:spMkLst>
            <pc:docMk/>
            <pc:sldMk cId="1497733556" sldId="279"/>
            <ac:spMk id="11" creationId="{2B566528-1B12-4246-9431-5C2D7D081168}"/>
          </ac:spMkLst>
        </pc:spChg>
        <pc:grpChg chg="add">
          <ac:chgData name="Robin Perlman" userId="S::robinperlman@knights.ucf.edu::0be55df1-722d-43d0-8b4c-ce87e14461aa" providerId="AD" clId="Web-{CB1C19B1-4B97-0D54-E51B-AA8E66ABABD1}" dt="2023-01-24T21:32:39.253" v="336"/>
          <ac:grpSpMkLst>
            <pc:docMk/>
            <pc:sldMk cId="1497733556" sldId="279"/>
            <ac:grpSpMk id="13" creationId="{828A5161-06F1-46CF-8AD7-844680A59E13}"/>
          </ac:grpSpMkLst>
        </pc:grpChg>
        <pc:grpChg chg="add">
          <ac:chgData name="Robin Perlman" userId="S::robinperlman@knights.ucf.edu::0be55df1-722d-43d0-8b4c-ce87e14461aa" providerId="AD" clId="Web-{CB1C19B1-4B97-0D54-E51B-AA8E66ABABD1}" dt="2023-01-24T21:32:39.253" v="336"/>
          <ac:grpSpMkLst>
            <pc:docMk/>
            <pc:sldMk cId="1497733556" sldId="279"/>
            <ac:grpSpMk id="17" creationId="{5995D10D-E9C9-47DB-AE7E-801FEF38F5C9}"/>
          </ac:grpSpMkLst>
        </pc:grpChg>
        <pc:picChg chg="mod">
          <ac:chgData name="Robin Perlman" userId="S::robinperlman@knights.ucf.edu::0be55df1-722d-43d0-8b4c-ce87e14461aa" providerId="AD" clId="Web-{CB1C19B1-4B97-0D54-E51B-AA8E66ABABD1}" dt="2023-01-24T21:32:39.253" v="336"/>
          <ac:picMkLst>
            <pc:docMk/>
            <pc:sldMk cId="1497733556" sldId="279"/>
            <ac:picMk id="4" creationId="{3DE74B8E-A9BD-6E19-7C55-FC0F69F46D9F}"/>
          </ac:picMkLst>
        </pc:picChg>
      </pc:sldChg>
    </pc:docChg>
  </pc:docChgLst>
  <pc:docChgLst>
    <pc:chgData name="Jennifer Olenchak" userId="S::jenniferolenchak@knights.ucf.edu::4bff92c9-5814-41c1-bfa2-299ad92be070" providerId="AD" clId="Web-{9E8591A8-0AEF-B913-A832-00FAA0B96F0F}"/>
    <pc:docChg chg="modSld">
      <pc:chgData name="Jennifer Olenchak" userId="S::jenniferolenchak@knights.ucf.edu::4bff92c9-5814-41c1-bfa2-299ad92be070" providerId="AD" clId="Web-{9E8591A8-0AEF-B913-A832-00FAA0B96F0F}" dt="2023-01-25T17:44:38.704" v="19" actId="14100"/>
      <pc:docMkLst>
        <pc:docMk/>
      </pc:docMkLst>
      <pc:sldChg chg="modSp">
        <pc:chgData name="Jennifer Olenchak" userId="S::jenniferolenchak@knights.ucf.edu::4bff92c9-5814-41c1-bfa2-299ad92be070" providerId="AD" clId="Web-{9E8591A8-0AEF-B913-A832-00FAA0B96F0F}" dt="2023-01-25T17:44:38.704" v="19" actId="14100"/>
        <pc:sldMkLst>
          <pc:docMk/>
          <pc:sldMk cId="2619802964" sldId="270"/>
        </pc:sldMkLst>
        <pc:spChg chg="mod">
          <ac:chgData name="Jennifer Olenchak" userId="S::jenniferolenchak@knights.ucf.edu::4bff92c9-5814-41c1-bfa2-299ad92be070" providerId="AD" clId="Web-{9E8591A8-0AEF-B913-A832-00FAA0B96F0F}" dt="2023-01-25T17:44:38.704" v="19" actId="14100"/>
          <ac:spMkLst>
            <pc:docMk/>
            <pc:sldMk cId="2619802964" sldId="270"/>
            <ac:spMk id="2" creationId="{685DB211-98A8-E91A-B70E-3891C04744F1}"/>
          </ac:spMkLst>
        </pc:spChg>
        <pc:spChg chg="mod">
          <ac:chgData name="Jennifer Olenchak" userId="S::jenniferolenchak@knights.ucf.edu::4bff92c9-5814-41c1-bfa2-299ad92be070" providerId="AD" clId="Web-{9E8591A8-0AEF-B913-A832-00FAA0B96F0F}" dt="2023-01-25T17:44:19.610" v="16" actId="14100"/>
          <ac:spMkLst>
            <pc:docMk/>
            <pc:sldMk cId="2619802964" sldId="270"/>
            <ac:spMk id="3" creationId="{16743000-D1B5-4F93-E3A8-420900B530A5}"/>
          </ac:spMkLst>
        </pc:spChg>
        <pc:spChg chg="mod">
          <ac:chgData name="Jennifer Olenchak" userId="S::jenniferolenchak@knights.ucf.edu::4bff92c9-5814-41c1-bfa2-299ad92be070" providerId="AD" clId="Web-{9E8591A8-0AEF-B913-A832-00FAA0B96F0F}" dt="2023-01-25T17:44:28.017" v="18" actId="1076"/>
          <ac:spMkLst>
            <pc:docMk/>
            <pc:sldMk cId="2619802964" sldId="270"/>
            <ac:spMk id="6" creationId="{46EB0107-B116-5FE1-10F9-3255121A6A83}"/>
          </ac:spMkLst>
        </pc:spChg>
        <pc:picChg chg="mod">
          <ac:chgData name="Jennifer Olenchak" userId="S::jenniferolenchak@knights.ucf.edu::4bff92c9-5814-41c1-bfa2-299ad92be070" providerId="AD" clId="Web-{9E8591A8-0AEF-B913-A832-00FAA0B96F0F}" dt="2023-01-25T17:44:23.720" v="17" actId="1076"/>
          <ac:picMkLst>
            <pc:docMk/>
            <pc:sldMk cId="2619802964" sldId="270"/>
            <ac:picMk id="5" creationId="{DB4795A6-0EE1-FD3C-B86F-721086DD5131}"/>
          </ac:picMkLst>
        </pc:picChg>
      </pc:sldChg>
    </pc:docChg>
  </pc:docChgLst>
  <pc:docChgLst>
    <pc:chgData name="Robin Perlman" userId="S::robinperlman@knights.ucf.edu::0be55df1-722d-43d0-8b4c-ce87e14461aa" providerId="AD" clId="Web-{F8FF9B44-6AF0-0C3D-8274-9138C6FC76B0}"/>
    <pc:docChg chg="addSld delSld modSld sldOrd">
      <pc:chgData name="Robin Perlman" userId="S::robinperlman@knights.ucf.edu::0be55df1-722d-43d0-8b4c-ce87e14461aa" providerId="AD" clId="Web-{F8FF9B44-6AF0-0C3D-8274-9138C6FC76B0}" dt="2023-01-24T02:42:43.505" v="1079" actId="20577"/>
      <pc:docMkLst>
        <pc:docMk/>
      </pc:docMkLst>
      <pc:sldChg chg="modSp">
        <pc:chgData name="Robin Perlman" userId="S::robinperlman@knights.ucf.edu::0be55df1-722d-43d0-8b4c-ce87e14461aa" providerId="AD" clId="Web-{F8FF9B44-6AF0-0C3D-8274-9138C6FC76B0}" dt="2023-01-23T20:15:14.246" v="151" actId="20577"/>
        <pc:sldMkLst>
          <pc:docMk/>
          <pc:sldMk cId="2019433453" sldId="262"/>
        </pc:sldMkLst>
        <pc:spChg chg="mod">
          <ac:chgData name="Robin Perlman" userId="S::robinperlman@knights.ucf.edu::0be55df1-722d-43d0-8b4c-ce87e14461aa" providerId="AD" clId="Web-{F8FF9B44-6AF0-0C3D-8274-9138C6FC76B0}" dt="2023-01-23T20:15:14.246" v="151" actId="20577"/>
          <ac:spMkLst>
            <pc:docMk/>
            <pc:sldMk cId="2019433453" sldId="262"/>
            <ac:spMk id="3" creationId="{5A9661E2-43E3-B143-DC1E-A85C81559C70}"/>
          </ac:spMkLst>
        </pc:spChg>
      </pc:sldChg>
      <pc:sldChg chg="modSp">
        <pc:chgData name="Robin Perlman" userId="S::robinperlman@knights.ucf.edu::0be55df1-722d-43d0-8b4c-ce87e14461aa" providerId="AD" clId="Web-{F8FF9B44-6AF0-0C3D-8274-9138C6FC76B0}" dt="2023-01-23T20:15:50.528" v="223" actId="20577"/>
        <pc:sldMkLst>
          <pc:docMk/>
          <pc:sldMk cId="1230863009" sldId="263"/>
        </pc:sldMkLst>
        <pc:spChg chg="mod">
          <ac:chgData name="Robin Perlman" userId="S::robinperlman@knights.ucf.edu::0be55df1-722d-43d0-8b4c-ce87e14461aa" providerId="AD" clId="Web-{F8FF9B44-6AF0-0C3D-8274-9138C6FC76B0}" dt="2023-01-23T20:15:50.528" v="223" actId="20577"/>
          <ac:spMkLst>
            <pc:docMk/>
            <pc:sldMk cId="1230863009" sldId="263"/>
            <ac:spMk id="3" creationId="{C0D272F0-7611-850D-DC46-8DE3AF4A517F}"/>
          </ac:spMkLst>
        </pc:spChg>
      </pc:sldChg>
      <pc:sldChg chg="del">
        <pc:chgData name="Robin Perlman" userId="S::robinperlman@knights.ucf.edu::0be55df1-722d-43d0-8b4c-ce87e14461aa" providerId="AD" clId="Web-{F8FF9B44-6AF0-0C3D-8274-9138C6FC76B0}" dt="2023-01-23T20:14:30.354" v="147"/>
        <pc:sldMkLst>
          <pc:docMk/>
          <pc:sldMk cId="4278834648" sldId="267"/>
        </pc:sldMkLst>
      </pc:sldChg>
      <pc:sldChg chg="modSp">
        <pc:chgData name="Robin Perlman" userId="S::robinperlman@knights.ucf.edu::0be55df1-722d-43d0-8b4c-ce87e14461aa" providerId="AD" clId="Web-{F8FF9B44-6AF0-0C3D-8274-9138C6FC76B0}" dt="2023-01-24T02:39:36.844" v="1044" actId="20577"/>
        <pc:sldMkLst>
          <pc:docMk/>
          <pc:sldMk cId="2752778981" sldId="268"/>
        </pc:sldMkLst>
        <pc:spChg chg="mod">
          <ac:chgData name="Robin Perlman" userId="S::robinperlman@knights.ucf.edu::0be55df1-722d-43d0-8b4c-ce87e14461aa" providerId="AD" clId="Web-{F8FF9B44-6AF0-0C3D-8274-9138C6FC76B0}" dt="2023-01-23T20:12:09.476" v="27" actId="20577"/>
          <ac:spMkLst>
            <pc:docMk/>
            <pc:sldMk cId="2752778981" sldId="268"/>
            <ac:spMk id="2" creationId="{1978D555-DA53-B2D7-FFA5-55DDFE3F67A2}"/>
          </ac:spMkLst>
        </pc:spChg>
        <pc:spChg chg="mod">
          <ac:chgData name="Robin Perlman" userId="S::robinperlman@knights.ucf.edu::0be55df1-722d-43d0-8b4c-ce87e14461aa" providerId="AD" clId="Web-{F8FF9B44-6AF0-0C3D-8274-9138C6FC76B0}" dt="2023-01-24T02:39:36.844" v="1044" actId="20577"/>
          <ac:spMkLst>
            <pc:docMk/>
            <pc:sldMk cId="2752778981" sldId="268"/>
            <ac:spMk id="3" creationId="{6C553F98-B28C-DE98-B8EE-BF7C7781017E}"/>
          </ac:spMkLst>
        </pc:spChg>
      </pc:sldChg>
      <pc:sldChg chg="modSp add replId">
        <pc:chgData name="Robin Perlman" userId="S::robinperlman@knights.ucf.edu::0be55df1-722d-43d0-8b4c-ce87e14461aa" providerId="AD" clId="Web-{F8FF9B44-6AF0-0C3D-8274-9138C6FC76B0}" dt="2023-01-24T02:41:19.097" v="1071" actId="20577"/>
        <pc:sldMkLst>
          <pc:docMk/>
          <pc:sldMk cId="1728050488" sldId="271"/>
        </pc:sldMkLst>
        <pc:spChg chg="mod">
          <ac:chgData name="Robin Perlman" userId="S::robinperlman@knights.ucf.edu::0be55df1-722d-43d0-8b4c-ce87e14461aa" providerId="AD" clId="Web-{F8FF9B44-6AF0-0C3D-8274-9138C6FC76B0}" dt="2023-01-23T20:12:27.007" v="48" actId="20577"/>
          <ac:spMkLst>
            <pc:docMk/>
            <pc:sldMk cId="1728050488" sldId="271"/>
            <ac:spMk id="2" creationId="{1978D555-DA53-B2D7-FFA5-55DDFE3F67A2}"/>
          </ac:spMkLst>
        </pc:spChg>
        <pc:spChg chg="mod">
          <ac:chgData name="Robin Perlman" userId="S::robinperlman@knights.ucf.edu::0be55df1-722d-43d0-8b4c-ce87e14461aa" providerId="AD" clId="Web-{F8FF9B44-6AF0-0C3D-8274-9138C6FC76B0}" dt="2023-01-24T02:41:19.097" v="1071" actId="20577"/>
          <ac:spMkLst>
            <pc:docMk/>
            <pc:sldMk cId="1728050488" sldId="271"/>
            <ac:spMk id="3" creationId="{6C553F98-B28C-DE98-B8EE-BF7C7781017E}"/>
          </ac:spMkLst>
        </pc:spChg>
      </pc:sldChg>
      <pc:sldChg chg="addSp delSp modSp add replId">
        <pc:chgData name="Robin Perlman" userId="S::robinperlman@knights.ucf.edu::0be55df1-722d-43d0-8b4c-ce87e14461aa" providerId="AD" clId="Web-{F8FF9B44-6AF0-0C3D-8274-9138C6FC76B0}" dt="2023-01-24T02:42:39.380" v="1078" actId="20577"/>
        <pc:sldMkLst>
          <pc:docMk/>
          <pc:sldMk cId="2547787388" sldId="272"/>
        </pc:sldMkLst>
        <pc:spChg chg="mod">
          <ac:chgData name="Robin Perlman" userId="S::robinperlman@knights.ucf.edu::0be55df1-722d-43d0-8b4c-ce87e14461aa" providerId="AD" clId="Web-{F8FF9B44-6AF0-0C3D-8274-9138C6FC76B0}" dt="2023-01-24T02:42:39.380" v="1078" actId="20577"/>
          <ac:spMkLst>
            <pc:docMk/>
            <pc:sldMk cId="2547787388" sldId="272"/>
            <ac:spMk id="2" creationId="{1978D555-DA53-B2D7-FFA5-55DDFE3F67A2}"/>
          </ac:spMkLst>
        </pc:spChg>
        <pc:spChg chg="add del">
          <ac:chgData name="Robin Perlman" userId="S::robinperlman@knights.ucf.edu::0be55df1-722d-43d0-8b4c-ce87e14461aa" providerId="AD" clId="Web-{F8FF9B44-6AF0-0C3D-8274-9138C6FC76B0}" dt="2023-01-24T02:42:16.020" v="1075"/>
          <ac:spMkLst>
            <pc:docMk/>
            <pc:sldMk cId="2547787388" sldId="272"/>
            <ac:spMk id="3" creationId="{6C553F98-B28C-DE98-B8EE-BF7C7781017E}"/>
          </ac:spMkLst>
        </pc:spChg>
        <pc:picChg chg="add del mod ord">
          <ac:chgData name="Robin Perlman" userId="S::robinperlman@knights.ucf.edu::0be55df1-722d-43d0-8b4c-ce87e14461aa" providerId="AD" clId="Web-{F8FF9B44-6AF0-0C3D-8274-9138C6FC76B0}" dt="2023-01-24T02:42:10.754" v="1073"/>
          <ac:picMkLst>
            <pc:docMk/>
            <pc:sldMk cId="2547787388" sldId="272"/>
            <ac:picMk id="4" creationId="{5F5F1EF5-B76E-C41E-ACAA-3C17FFE26FB5}"/>
          </ac:picMkLst>
        </pc:picChg>
        <pc:picChg chg="add mod ord">
          <ac:chgData name="Robin Perlman" userId="S::robinperlman@knights.ucf.edu::0be55df1-722d-43d0-8b4c-ce87e14461aa" providerId="AD" clId="Web-{F8FF9B44-6AF0-0C3D-8274-9138C6FC76B0}" dt="2023-01-24T02:42:16.020" v="1075"/>
          <ac:picMkLst>
            <pc:docMk/>
            <pc:sldMk cId="2547787388" sldId="272"/>
            <ac:picMk id="5" creationId="{D34633AA-A80E-7F62-98F8-DE4C0BEC770D}"/>
          </ac:picMkLst>
        </pc:picChg>
      </pc:sldChg>
      <pc:sldChg chg="modSp add replId">
        <pc:chgData name="Robin Perlman" userId="S::robinperlman@knights.ucf.edu::0be55df1-722d-43d0-8b4c-ce87e14461aa" providerId="AD" clId="Web-{F8FF9B44-6AF0-0C3D-8274-9138C6FC76B0}" dt="2023-01-23T20:13:31.650" v="146" actId="20577"/>
        <pc:sldMkLst>
          <pc:docMk/>
          <pc:sldMk cId="1092217962" sldId="273"/>
        </pc:sldMkLst>
        <pc:spChg chg="mod">
          <ac:chgData name="Robin Perlman" userId="S::robinperlman@knights.ucf.edu::0be55df1-722d-43d0-8b4c-ce87e14461aa" providerId="AD" clId="Web-{F8FF9B44-6AF0-0C3D-8274-9138C6FC76B0}" dt="2023-01-23T20:13:09.712" v="79" actId="20577"/>
          <ac:spMkLst>
            <pc:docMk/>
            <pc:sldMk cId="1092217962" sldId="273"/>
            <ac:spMk id="2" creationId="{1978D555-DA53-B2D7-FFA5-55DDFE3F67A2}"/>
          </ac:spMkLst>
        </pc:spChg>
        <pc:spChg chg="mod">
          <ac:chgData name="Robin Perlman" userId="S::robinperlman@knights.ucf.edu::0be55df1-722d-43d0-8b4c-ce87e14461aa" providerId="AD" clId="Web-{F8FF9B44-6AF0-0C3D-8274-9138C6FC76B0}" dt="2023-01-23T20:13:31.650" v="146" actId="20577"/>
          <ac:spMkLst>
            <pc:docMk/>
            <pc:sldMk cId="1092217962" sldId="273"/>
            <ac:spMk id="3" creationId="{6C553F98-B28C-DE98-B8EE-BF7C7781017E}"/>
          </ac:spMkLst>
        </pc:spChg>
      </pc:sldChg>
      <pc:sldChg chg="modSp add ord replId">
        <pc:chgData name="Robin Perlman" userId="S::robinperlman@knights.ucf.edu::0be55df1-722d-43d0-8b4c-ce87e14461aa" providerId="AD" clId="Web-{F8FF9B44-6AF0-0C3D-8274-9138C6FC76B0}" dt="2023-01-23T20:36:13.077" v="241" actId="20577"/>
        <pc:sldMkLst>
          <pc:docMk/>
          <pc:sldMk cId="1542352214" sldId="275"/>
        </pc:sldMkLst>
        <pc:spChg chg="mod">
          <ac:chgData name="Robin Perlman" userId="S::robinperlman@knights.ucf.edu::0be55df1-722d-43d0-8b4c-ce87e14461aa" providerId="AD" clId="Web-{F8FF9B44-6AF0-0C3D-8274-9138C6FC76B0}" dt="2023-01-23T20:36:10.858" v="240" actId="20577"/>
          <ac:spMkLst>
            <pc:docMk/>
            <pc:sldMk cId="1542352214" sldId="275"/>
            <ac:spMk id="2" creationId="{D9C1B52B-106B-28A9-FADC-5C1528D0D3F9}"/>
          </ac:spMkLst>
        </pc:spChg>
        <pc:spChg chg="mod">
          <ac:chgData name="Robin Perlman" userId="S::robinperlman@knights.ucf.edu::0be55df1-722d-43d0-8b4c-ce87e14461aa" providerId="AD" clId="Web-{F8FF9B44-6AF0-0C3D-8274-9138C6FC76B0}" dt="2023-01-23T20:36:13.077" v="241" actId="20577"/>
          <ac:spMkLst>
            <pc:docMk/>
            <pc:sldMk cId="1542352214" sldId="275"/>
            <ac:spMk id="3" creationId="{5A9661E2-43E3-B143-DC1E-A85C81559C70}"/>
          </ac:spMkLst>
        </pc:spChg>
      </pc:sldChg>
      <pc:sldChg chg="add del replId">
        <pc:chgData name="Robin Perlman" userId="S::robinperlman@knights.ucf.edu::0be55df1-722d-43d0-8b4c-ce87e14461aa" providerId="AD" clId="Web-{F8FF9B44-6AF0-0C3D-8274-9138C6FC76B0}" dt="2023-01-23T20:35:58.670" v="225"/>
        <pc:sldMkLst>
          <pc:docMk/>
          <pc:sldMk cId="3726503975" sldId="275"/>
        </pc:sldMkLst>
      </pc:sldChg>
      <pc:sldChg chg="modSp add replId">
        <pc:chgData name="Robin Perlman" userId="S::robinperlman@knights.ucf.edu::0be55df1-722d-43d0-8b4c-ce87e14461aa" providerId="AD" clId="Web-{F8FF9B44-6AF0-0C3D-8274-9138C6FC76B0}" dt="2023-01-23T20:40:38.631" v="464" actId="20577"/>
        <pc:sldMkLst>
          <pc:docMk/>
          <pc:sldMk cId="72242161" sldId="276"/>
        </pc:sldMkLst>
        <pc:spChg chg="mod">
          <ac:chgData name="Robin Perlman" userId="S::robinperlman@knights.ucf.edu::0be55df1-722d-43d0-8b4c-ce87e14461aa" providerId="AD" clId="Web-{F8FF9B44-6AF0-0C3D-8274-9138C6FC76B0}" dt="2023-01-23T20:37:11.719" v="264" actId="20577"/>
          <ac:spMkLst>
            <pc:docMk/>
            <pc:sldMk cId="72242161" sldId="276"/>
            <ac:spMk id="2" creationId="{D99B0D67-532F-B313-8CB7-23666ED4E44E}"/>
          </ac:spMkLst>
        </pc:spChg>
        <pc:spChg chg="mod">
          <ac:chgData name="Robin Perlman" userId="S::robinperlman@knights.ucf.edu::0be55df1-722d-43d0-8b4c-ce87e14461aa" providerId="AD" clId="Web-{F8FF9B44-6AF0-0C3D-8274-9138C6FC76B0}" dt="2023-01-23T20:40:38.631" v="464" actId="20577"/>
          <ac:spMkLst>
            <pc:docMk/>
            <pc:sldMk cId="72242161" sldId="276"/>
            <ac:spMk id="3" creationId="{15303C70-C147-498B-AC67-39A102BCD039}"/>
          </ac:spMkLst>
        </pc:spChg>
      </pc:sldChg>
      <pc:sldChg chg="modSp add replId">
        <pc:chgData name="Robin Perlman" userId="S::robinperlman@knights.ucf.edu::0be55df1-722d-43d0-8b4c-ce87e14461aa" providerId="AD" clId="Web-{F8FF9B44-6AF0-0C3D-8274-9138C6FC76B0}" dt="2023-01-23T20:37:39.626" v="298" actId="20577"/>
        <pc:sldMkLst>
          <pc:docMk/>
          <pc:sldMk cId="1481793671" sldId="277"/>
        </pc:sldMkLst>
        <pc:spChg chg="mod">
          <ac:chgData name="Robin Perlman" userId="S::robinperlman@knights.ucf.edu::0be55df1-722d-43d0-8b4c-ce87e14461aa" providerId="AD" clId="Web-{F8FF9B44-6AF0-0C3D-8274-9138C6FC76B0}" dt="2023-01-23T20:37:39.626" v="298" actId="20577"/>
          <ac:spMkLst>
            <pc:docMk/>
            <pc:sldMk cId="1481793671" sldId="277"/>
            <ac:spMk id="2" creationId="{D99B0D67-532F-B313-8CB7-23666ED4E44E}"/>
          </ac:spMkLst>
        </pc:spChg>
      </pc:sldChg>
      <pc:sldChg chg="modSp add ord replId">
        <pc:chgData name="Robin Perlman" userId="S::robinperlman@knights.ucf.edu::0be55df1-722d-43d0-8b4c-ce87e14461aa" providerId="AD" clId="Web-{F8FF9B44-6AF0-0C3D-8274-9138C6FC76B0}" dt="2023-01-23T20:40:56.975" v="478" actId="20577"/>
        <pc:sldMkLst>
          <pc:docMk/>
          <pc:sldMk cId="2993009681" sldId="278"/>
        </pc:sldMkLst>
        <pc:spChg chg="mod">
          <ac:chgData name="Robin Perlman" userId="S::robinperlman@knights.ucf.edu::0be55df1-722d-43d0-8b4c-ce87e14461aa" providerId="AD" clId="Web-{F8FF9B44-6AF0-0C3D-8274-9138C6FC76B0}" dt="2023-01-23T20:40:56.975" v="478" actId="20577"/>
          <ac:spMkLst>
            <pc:docMk/>
            <pc:sldMk cId="2993009681" sldId="278"/>
            <ac:spMk id="2" creationId="{D99B0D67-532F-B313-8CB7-23666ED4E44E}"/>
          </ac:spMkLst>
        </pc:spChg>
      </pc:sldChg>
      <pc:sldChg chg="addSp delSp modSp add replId">
        <pc:chgData name="Robin Perlman" userId="S::robinperlman@knights.ucf.edu::0be55df1-722d-43d0-8b4c-ce87e14461aa" providerId="AD" clId="Web-{F8FF9B44-6AF0-0C3D-8274-9138C6FC76B0}" dt="2023-01-24T02:42:43.505" v="1079" actId="20577"/>
        <pc:sldMkLst>
          <pc:docMk/>
          <pc:sldMk cId="1497733556" sldId="279"/>
        </pc:sldMkLst>
        <pc:spChg chg="mod">
          <ac:chgData name="Robin Perlman" userId="S::robinperlman@knights.ucf.edu::0be55df1-722d-43d0-8b4c-ce87e14461aa" providerId="AD" clId="Web-{F8FF9B44-6AF0-0C3D-8274-9138C6FC76B0}" dt="2023-01-24T02:42:43.505" v="1079" actId="20577"/>
          <ac:spMkLst>
            <pc:docMk/>
            <pc:sldMk cId="1497733556" sldId="279"/>
            <ac:spMk id="2" creationId="{1978D555-DA53-B2D7-FFA5-55DDFE3F67A2}"/>
          </ac:spMkLst>
        </pc:spChg>
        <pc:spChg chg="del">
          <ac:chgData name="Robin Perlman" userId="S::robinperlman@knights.ucf.edu::0be55df1-722d-43d0-8b4c-ce87e14461aa" providerId="AD" clId="Web-{F8FF9B44-6AF0-0C3D-8274-9138C6FC76B0}" dt="2023-01-24T02:42:29.629" v="1076"/>
          <ac:spMkLst>
            <pc:docMk/>
            <pc:sldMk cId="1497733556" sldId="279"/>
            <ac:spMk id="3" creationId="{6C553F98-B28C-DE98-B8EE-BF7C7781017E}"/>
          </ac:spMkLst>
        </pc:spChg>
        <pc:picChg chg="add mod ord">
          <ac:chgData name="Robin Perlman" userId="S::robinperlman@knights.ucf.edu::0be55df1-722d-43d0-8b4c-ce87e14461aa" providerId="AD" clId="Web-{F8FF9B44-6AF0-0C3D-8274-9138C6FC76B0}" dt="2023-01-24T02:42:29.629" v="1076"/>
          <ac:picMkLst>
            <pc:docMk/>
            <pc:sldMk cId="1497733556" sldId="279"/>
            <ac:picMk id="4" creationId="{3DE74B8E-A9BD-6E19-7C55-FC0F69F46D9F}"/>
          </ac:picMkLst>
        </pc:picChg>
      </pc:sldChg>
    </pc:docChg>
  </pc:docChgLst>
  <pc:docChgLst>
    <pc:chgData name="Brandon Spangler" userId="S::brandonspangler@knights.ucf.edu::29b3a40d-a55f-4b6d-9294-a9a1e5230f5f" providerId="AD" clId="Web-{6BEDF7EA-4722-F3B8-4D6A-D89751AD94B9}"/>
    <pc:docChg chg="modSld">
      <pc:chgData name="Brandon Spangler" userId="S::brandonspangler@knights.ucf.edu::29b3a40d-a55f-4b6d-9294-a9a1e5230f5f" providerId="AD" clId="Web-{6BEDF7EA-4722-F3B8-4D6A-D89751AD94B9}" dt="2023-01-25T19:06:18.466" v="27" actId="20577"/>
      <pc:docMkLst>
        <pc:docMk/>
      </pc:docMkLst>
      <pc:sldChg chg="modSp">
        <pc:chgData name="Brandon Spangler" userId="S::brandonspangler@knights.ucf.edu::29b3a40d-a55f-4b6d-9294-a9a1e5230f5f" providerId="AD" clId="Web-{6BEDF7EA-4722-F3B8-4D6A-D89751AD94B9}" dt="2023-01-25T18:49:24.369" v="9" actId="20577"/>
        <pc:sldMkLst>
          <pc:docMk/>
          <pc:sldMk cId="1230863009" sldId="263"/>
        </pc:sldMkLst>
        <pc:graphicFrameChg chg="mod modGraphic">
          <ac:chgData name="Brandon Spangler" userId="S::brandonspangler@knights.ucf.edu::29b3a40d-a55f-4b6d-9294-a9a1e5230f5f" providerId="AD" clId="Web-{6BEDF7EA-4722-F3B8-4D6A-D89751AD94B9}" dt="2023-01-25T18:49:24.369" v="9" actId="20577"/>
          <ac:graphicFrameMkLst>
            <pc:docMk/>
            <pc:sldMk cId="1230863009" sldId="263"/>
            <ac:graphicFrameMk id="5" creationId="{08AC7A51-1BFF-4D81-5BF2-AD6AC439DC6E}"/>
          </ac:graphicFrameMkLst>
        </pc:graphicFrameChg>
      </pc:sldChg>
      <pc:sldChg chg="modSp">
        <pc:chgData name="Brandon Spangler" userId="S::brandonspangler@knights.ucf.edu::29b3a40d-a55f-4b6d-9294-a9a1e5230f5f" providerId="AD" clId="Web-{6BEDF7EA-4722-F3B8-4D6A-D89751AD94B9}" dt="2023-01-25T19:06:18.466" v="27" actId="20577"/>
        <pc:sldMkLst>
          <pc:docMk/>
          <pc:sldMk cId="3355585595" sldId="299"/>
        </pc:sldMkLst>
        <pc:spChg chg="mod">
          <ac:chgData name="Brandon Spangler" userId="S::brandonspangler@knights.ucf.edu::29b3a40d-a55f-4b6d-9294-a9a1e5230f5f" providerId="AD" clId="Web-{6BEDF7EA-4722-F3B8-4D6A-D89751AD94B9}" dt="2023-01-25T19:06:18.466" v="27" actId="20577"/>
          <ac:spMkLst>
            <pc:docMk/>
            <pc:sldMk cId="3355585595" sldId="299"/>
            <ac:spMk id="2" creationId="{1978D555-DA53-B2D7-FFA5-55DDFE3F67A2}"/>
          </ac:spMkLst>
        </pc:spChg>
      </pc:sldChg>
    </pc:docChg>
  </pc:docChgLst>
  <pc:docChgLst>
    <pc:chgData name="Ayden Rebhan" userId="S::aydenrebhan@knights.ucf.edu::98b38ebd-391a-45dc-b85b-2a8ee74f9ae1" providerId="AD" clId="Web-{FEF38891-3853-16AC-8DF5-7AED182E5044}"/>
    <pc:docChg chg="addSld delSld modSld">
      <pc:chgData name="Ayden Rebhan" userId="S::aydenrebhan@knights.ucf.edu::98b38ebd-391a-45dc-b85b-2a8ee74f9ae1" providerId="AD" clId="Web-{FEF38891-3853-16AC-8DF5-7AED182E5044}" dt="2023-01-25T02:30:19.750" v="2049"/>
      <pc:docMkLst>
        <pc:docMk/>
      </pc:docMkLst>
      <pc:sldChg chg="addSp delSp modSp mod setBg">
        <pc:chgData name="Ayden Rebhan" userId="S::aydenrebhan@knights.ucf.edu::98b38ebd-391a-45dc-b85b-2a8ee74f9ae1" providerId="AD" clId="Web-{FEF38891-3853-16AC-8DF5-7AED182E5044}" dt="2023-01-25T02:11:44.304" v="1392" actId="20577"/>
        <pc:sldMkLst>
          <pc:docMk/>
          <pc:sldMk cId="1916634689" sldId="284"/>
        </pc:sldMkLst>
        <pc:spChg chg="mod">
          <ac:chgData name="Ayden Rebhan" userId="S::aydenrebhan@knights.ucf.edu::98b38ebd-391a-45dc-b85b-2a8ee74f9ae1" providerId="AD" clId="Web-{FEF38891-3853-16AC-8DF5-7AED182E5044}" dt="2023-01-25T01:59:45.095" v="852"/>
          <ac:spMkLst>
            <pc:docMk/>
            <pc:sldMk cId="1916634689" sldId="284"/>
            <ac:spMk id="2" creationId="{5825C42E-DD47-94A5-0730-677F1DD05000}"/>
          </ac:spMkLst>
        </pc:spChg>
        <pc:spChg chg="mod ord">
          <ac:chgData name="Ayden Rebhan" userId="S::aydenrebhan@knights.ucf.edu::98b38ebd-391a-45dc-b85b-2a8ee74f9ae1" providerId="AD" clId="Web-{FEF38891-3853-16AC-8DF5-7AED182E5044}" dt="2023-01-25T01:59:45.095" v="852"/>
          <ac:spMkLst>
            <pc:docMk/>
            <pc:sldMk cId="1916634689" sldId="284"/>
            <ac:spMk id="3" creationId="{E915531B-A735-7686-FFB0-D2A4B4F1887D}"/>
          </ac:spMkLst>
        </pc:spChg>
        <pc:spChg chg="mod">
          <ac:chgData name="Ayden Rebhan" userId="S::aydenrebhan@knights.ucf.edu::98b38ebd-391a-45dc-b85b-2a8ee74f9ae1" providerId="AD" clId="Web-{FEF38891-3853-16AC-8DF5-7AED182E5044}" dt="2023-01-25T02:11:44.304" v="1392" actId="20577"/>
          <ac:spMkLst>
            <pc:docMk/>
            <pc:sldMk cId="1916634689" sldId="284"/>
            <ac:spMk id="8" creationId="{9C543462-C227-E3D1-5CBE-836341ACE008}"/>
          </ac:spMkLst>
        </pc:spChg>
        <pc:spChg chg="add del">
          <ac:chgData name="Ayden Rebhan" userId="S::aydenrebhan@knights.ucf.edu::98b38ebd-391a-45dc-b85b-2a8ee74f9ae1" providerId="AD" clId="Web-{FEF38891-3853-16AC-8DF5-7AED182E5044}" dt="2023-01-25T01:59:10.766" v="848"/>
          <ac:spMkLst>
            <pc:docMk/>
            <pc:sldMk cId="1916634689" sldId="284"/>
            <ac:spMk id="9" creationId="{45D37F4E-DDB4-456B-97E0-9937730A039F}"/>
          </ac:spMkLst>
        </pc:spChg>
        <pc:spChg chg="add del">
          <ac:chgData name="Ayden Rebhan" userId="S::aydenrebhan@knights.ucf.edu::98b38ebd-391a-45dc-b85b-2a8ee74f9ae1" providerId="AD" clId="Web-{FEF38891-3853-16AC-8DF5-7AED182E5044}" dt="2023-01-25T01:59:10.766" v="848"/>
          <ac:spMkLst>
            <pc:docMk/>
            <pc:sldMk cId="1916634689" sldId="284"/>
            <ac:spMk id="11" creationId="{B2DD41CD-8F47-4F56-AD12-4E2FF7696987}"/>
          </ac:spMkLst>
        </pc:spChg>
        <pc:spChg chg="add del">
          <ac:chgData name="Ayden Rebhan" userId="S::aydenrebhan@knights.ucf.edu::98b38ebd-391a-45dc-b85b-2a8ee74f9ae1" providerId="AD" clId="Web-{FEF38891-3853-16AC-8DF5-7AED182E5044}" dt="2023-01-25T01:59:45.095" v="852"/>
          <ac:spMkLst>
            <pc:docMk/>
            <pc:sldMk cId="1916634689" sldId="284"/>
            <ac:spMk id="16" creationId="{76EFD3D9-44F0-4267-BCC1-1613E79D8274}"/>
          </ac:spMkLst>
        </pc:spChg>
        <pc:spChg chg="add del">
          <ac:chgData name="Ayden Rebhan" userId="S::aydenrebhan@knights.ucf.edu::98b38ebd-391a-45dc-b85b-2a8ee74f9ae1" providerId="AD" clId="Web-{FEF38891-3853-16AC-8DF5-7AED182E5044}" dt="2023-01-25T01:59:45.095" v="852"/>
          <ac:spMkLst>
            <pc:docMk/>
            <pc:sldMk cId="1916634689" sldId="284"/>
            <ac:spMk id="18" creationId="{A779A851-95D6-41AF-937A-B0E4B7F6FA8D}"/>
          </ac:spMkLst>
        </pc:spChg>
        <pc:spChg chg="add del">
          <ac:chgData name="Ayden Rebhan" userId="S::aydenrebhan@knights.ucf.edu::98b38ebd-391a-45dc-b85b-2a8ee74f9ae1" providerId="AD" clId="Web-{FEF38891-3853-16AC-8DF5-7AED182E5044}" dt="2023-01-25T01:59:45.095" v="852"/>
          <ac:spMkLst>
            <pc:docMk/>
            <pc:sldMk cId="1916634689" sldId="284"/>
            <ac:spMk id="20" creationId="{953FB2E7-B6CB-429C-81EB-D9516D6D5C8D}"/>
          </ac:spMkLst>
        </pc:spChg>
        <pc:spChg chg="add del">
          <ac:chgData name="Ayden Rebhan" userId="S::aydenrebhan@knights.ucf.edu::98b38ebd-391a-45dc-b85b-2a8ee74f9ae1" providerId="AD" clId="Web-{FEF38891-3853-16AC-8DF5-7AED182E5044}" dt="2023-01-25T01:59:45.095" v="852"/>
          <ac:spMkLst>
            <pc:docMk/>
            <pc:sldMk cId="1916634689" sldId="284"/>
            <ac:spMk id="22" creationId="{2EC40DB1-B719-4A13-9A4D-0966B4B27866}"/>
          </ac:spMkLst>
        </pc:spChg>
        <pc:spChg chg="add del">
          <ac:chgData name="Ayden Rebhan" userId="S::aydenrebhan@knights.ucf.edu::98b38ebd-391a-45dc-b85b-2a8ee74f9ae1" providerId="AD" clId="Web-{FEF38891-3853-16AC-8DF5-7AED182E5044}" dt="2023-01-25T01:59:45.095" v="852"/>
          <ac:spMkLst>
            <pc:docMk/>
            <pc:sldMk cId="1916634689" sldId="284"/>
            <ac:spMk id="24" creationId="{82211336-CFF3-412D-868A-6679C1004C45}"/>
          </ac:spMkLst>
        </pc:spChg>
        <pc:spChg chg="add">
          <ac:chgData name="Ayden Rebhan" userId="S::aydenrebhan@knights.ucf.edu::98b38ebd-391a-45dc-b85b-2a8ee74f9ae1" providerId="AD" clId="Web-{FEF38891-3853-16AC-8DF5-7AED182E5044}" dt="2023-01-25T01:59:45.095" v="852"/>
          <ac:spMkLst>
            <pc:docMk/>
            <pc:sldMk cId="1916634689" sldId="284"/>
            <ac:spMk id="29" creationId="{637B2035-1FCB-439A-B421-095E136C7E07}"/>
          </ac:spMkLst>
        </pc:spChg>
        <pc:spChg chg="add">
          <ac:chgData name="Ayden Rebhan" userId="S::aydenrebhan@knights.ucf.edu::98b38ebd-391a-45dc-b85b-2a8ee74f9ae1" providerId="AD" clId="Web-{FEF38891-3853-16AC-8DF5-7AED182E5044}" dt="2023-01-25T01:59:45.095" v="852"/>
          <ac:spMkLst>
            <pc:docMk/>
            <pc:sldMk cId="1916634689" sldId="284"/>
            <ac:spMk id="31" creationId="{676D6CDF-C512-4739-B158-55EE955EFA39}"/>
          </ac:spMkLst>
        </pc:spChg>
        <pc:picChg chg="add del mod">
          <ac:chgData name="Ayden Rebhan" userId="S::aydenrebhan@knights.ucf.edu::98b38ebd-391a-45dc-b85b-2a8ee74f9ae1" providerId="AD" clId="Web-{FEF38891-3853-16AC-8DF5-7AED182E5044}" dt="2023-01-25T01:58:51.765" v="847"/>
          <ac:picMkLst>
            <pc:docMk/>
            <pc:sldMk cId="1916634689" sldId="284"/>
            <ac:picMk id="4" creationId="{C7201FF7-CD1A-C4F2-2F86-F1CFBCEC2DE0}"/>
          </ac:picMkLst>
        </pc:picChg>
        <pc:picChg chg="add del mod">
          <ac:chgData name="Ayden Rebhan" userId="S::aydenrebhan@knights.ucf.edu::98b38ebd-391a-45dc-b85b-2a8ee74f9ae1" providerId="AD" clId="Web-{FEF38891-3853-16AC-8DF5-7AED182E5044}" dt="2023-01-25T01:59:34.095" v="850"/>
          <ac:picMkLst>
            <pc:docMk/>
            <pc:sldMk cId="1916634689" sldId="284"/>
            <ac:picMk id="5" creationId="{7D8706DB-0BA2-29BF-6183-59B6E2CD0E17}"/>
          </ac:picMkLst>
        </pc:picChg>
        <pc:picChg chg="add mod">
          <ac:chgData name="Ayden Rebhan" userId="S::aydenrebhan@knights.ucf.edu::98b38ebd-391a-45dc-b85b-2a8ee74f9ae1" providerId="AD" clId="Web-{FEF38891-3853-16AC-8DF5-7AED182E5044}" dt="2023-01-25T01:59:45.095" v="852"/>
          <ac:picMkLst>
            <pc:docMk/>
            <pc:sldMk cId="1916634689" sldId="284"/>
            <ac:picMk id="6" creationId="{DC2B01D1-F27C-E903-8DEC-17E11FD3B159}"/>
          </ac:picMkLst>
        </pc:picChg>
      </pc:sldChg>
      <pc:sldChg chg="addSp delSp modSp">
        <pc:chgData name="Ayden Rebhan" userId="S::aydenrebhan@knights.ucf.edu::98b38ebd-391a-45dc-b85b-2a8ee74f9ae1" providerId="AD" clId="Web-{FEF38891-3853-16AC-8DF5-7AED182E5044}" dt="2023-01-25T02:30:08.235" v="2039" actId="20577"/>
        <pc:sldMkLst>
          <pc:docMk/>
          <pc:sldMk cId="3988388078" sldId="288"/>
        </pc:sldMkLst>
        <pc:spChg chg="mod">
          <ac:chgData name="Ayden Rebhan" userId="S::aydenrebhan@knights.ucf.edu::98b38ebd-391a-45dc-b85b-2a8ee74f9ae1" providerId="AD" clId="Web-{FEF38891-3853-16AC-8DF5-7AED182E5044}" dt="2023-01-25T02:30:08.235" v="2039" actId="20577"/>
          <ac:spMkLst>
            <pc:docMk/>
            <pc:sldMk cId="3988388078" sldId="288"/>
            <ac:spMk id="2" creationId="{DB72683C-8B70-137E-EC8B-9269DE437D54}"/>
          </ac:spMkLst>
        </pc:spChg>
        <pc:spChg chg="add del mod">
          <ac:chgData name="Ayden Rebhan" userId="S::aydenrebhan@knights.ucf.edu::98b38ebd-391a-45dc-b85b-2a8ee74f9ae1" providerId="AD" clId="Web-{FEF38891-3853-16AC-8DF5-7AED182E5044}" dt="2023-01-25T02:14:14.168" v="1652"/>
          <ac:spMkLst>
            <pc:docMk/>
            <pc:sldMk cId="3988388078" sldId="288"/>
            <ac:spMk id="3" creationId="{D7BA952A-978D-6FC7-9671-6D26946E4F1E}"/>
          </ac:spMkLst>
        </pc:spChg>
        <pc:spChg chg="mod">
          <ac:chgData name="Ayden Rebhan" userId="S::aydenrebhan@knights.ucf.edu::98b38ebd-391a-45dc-b85b-2a8ee74f9ae1" providerId="AD" clId="Web-{FEF38891-3853-16AC-8DF5-7AED182E5044}" dt="2023-01-25T02:11:36.851" v="1389" actId="20577"/>
          <ac:spMkLst>
            <pc:docMk/>
            <pc:sldMk cId="3988388078" sldId="288"/>
            <ac:spMk id="5" creationId="{CDD40CC3-3045-51D5-7DDE-FEA6FE150DB3}"/>
          </ac:spMkLst>
        </pc:spChg>
        <pc:graphicFrameChg chg="add del">
          <ac:chgData name="Ayden Rebhan" userId="S::aydenrebhan@knights.ucf.edu::98b38ebd-391a-45dc-b85b-2a8ee74f9ae1" providerId="AD" clId="Web-{FEF38891-3853-16AC-8DF5-7AED182E5044}" dt="2023-01-25T02:14:14.137" v="1651"/>
          <ac:graphicFrameMkLst>
            <pc:docMk/>
            <pc:sldMk cId="3988388078" sldId="288"/>
            <ac:graphicFrameMk id="7" creationId="{A03F7938-2EF5-2E65-2131-A7D815359D04}"/>
          </ac:graphicFrameMkLst>
        </pc:graphicFrameChg>
        <pc:graphicFrameChg chg="add modGraphic">
          <ac:chgData name="Ayden Rebhan" userId="S::aydenrebhan@knights.ucf.edu::98b38ebd-391a-45dc-b85b-2a8ee74f9ae1" providerId="AD" clId="Web-{FEF38891-3853-16AC-8DF5-7AED182E5044}" dt="2023-01-25T02:29:17.608" v="2020" actId="20577"/>
          <ac:graphicFrameMkLst>
            <pc:docMk/>
            <pc:sldMk cId="3988388078" sldId="288"/>
            <ac:graphicFrameMk id="9" creationId="{15F897C1-EE83-188F-AA52-E8EA3820A864}"/>
          </ac:graphicFrameMkLst>
        </pc:graphicFrameChg>
      </pc:sldChg>
      <pc:sldChg chg="addSp modSp new add del mod setBg">
        <pc:chgData name="Ayden Rebhan" userId="S::aydenrebhan@knights.ucf.edu::98b38ebd-391a-45dc-b85b-2a8ee74f9ae1" providerId="AD" clId="Web-{FEF38891-3853-16AC-8DF5-7AED182E5044}" dt="2023-01-25T02:30:19.750" v="2049"/>
        <pc:sldMkLst>
          <pc:docMk/>
          <pc:sldMk cId="437206256" sldId="292"/>
        </pc:sldMkLst>
        <pc:spChg chg="mod">
          <ac:chgData name="Ayden Rebhan" userId="S::aydenrebhan@knights.ucf.edu::98b38ebd-391a-45dc-b85b-2a8ee74f9ae1" providerId="AD" clId="Web-{FEF38891-3853-16AC-8DF5-7AED182E5044}" dt="2023-01-25T02:26:26.909" v="2007"/>
          <ac:spMkLst>
            <pc:docMk/>
            <pc:sldMk cId="437206256" sldId="292"/>
            <ac:spMk id="2" creationId="{A6E4E8A7-EFF0-CE4A-F45A-EDD1732C5FC8}"/>
          </ac:spMkLst>
        </pc:spChg>
        <pc:spChg chg="mod">
          <ac:chgData name="Ayden Rebhan" userId="S::aydenrebhan@knights.ucf.edu::98b38ebd-391a-45dc-b85b-2a8ee74f9ae1" providerId="AD" clId="Web-{FEF38891-3853-16AC-8DF5-7AED182E5044}" dt="2023-01-25T02:26:26.909" v="2007"/>
          <ac:spMkLst>
            <pc:docMk/>
            <pc:sldMk cId="437206256" sldId="292"/>
            <ac:spMk id="3" creationId="{1793000B-C377-3D56-B76E-37C6BFAA8AC2}"/>
          </ac:spMkLst>
        </pc:spChg>
        <pc:spChg chg="mod">
          <ac:chgData name="Ayden Rebhan" userId="S::aydenrebhan@knights.ucf.edu::98b38ebd-391a-45dc-b85b-2a8ee74f9ae1" providerId="AD" clId="Web-{FEF38891-3853-16AC-8DF5-7AED182E5044}" dt="2023-01-25T02:24:50.297" v="2006" actId="20577"/>
          <ac:spMkLst>
            <pc:docMk/>
            <pc:sldMk cId="437206256" sldId="292"/>
            <ac:spMk id="5" creationId="{E14AB35F-C8FF-9B46-E625-D422529DAE86}"/>
          </ac:spMkLst>
        </pc:spChg>
        <pc:spChg chg="add">
          <ac:chgData name="Ayden Rebhan" userId="S::aydenrebhan@knights.ucf.edu::98b38ebd-391a-45dc-b85b-2a8ee74f9ae1" providerId="AD" clId="Web-{FEF38891-3853-16AC-8DF5-7AED182E5044}" dt="2023-01-25T02:26:26.909" v="2007"/>
          <ac:spMkLst>
            <pc:docMk/>
            <pc:sldMk cId="437206256" sldId="292"/>
            <ac:spMk id="10" creationId="{2B566528-1B12-4246-9431-5C2D7D081168}"/>
          </ac:spMkLst>
        </pc:spChg>
        <pc:spChg chg="add">
          <ac:chgData name="Ayden Rebhan" userId="S::aydenrebhan@knights.ucf.edu::98b38ebd-391a-45dc-b85b-2a8ee74f9ae1" providerId="AD" clId="Web-{FEF38891-3853-16AC-8DF5-7AED182E5044}" dt="2023-01-25T02:26:26.909" v="2007"/>
          <ac:spMkLst>
            <pc:docMk/>
            <pc:sldMk cId="437206256" sldId="292"/>
            <ac:spMk id="12" creationId="{2E80C965-DB6D-4F81-9E9E-B027384D0BD6}"/>
          </ac:spMkLst>
        </pc:spChg>
        <pc:spChg chg="add">
          <ac:chgData name="Ayden Rebhan" userId="S::aydenrebhan@knights.ucf.edu::98b38ebd-391a-45dc-b85b-2a8ee74f9ae1" providerId="AD" clId="Web-{FEF38891-3853-16AC-8DF5-7AED182E5044}" dt="2023-01-25T02:26:26.909" v="2007"/>
          <ac:spMkLst>
            <pc:docMk/>
            <pc:sldMk cId="437206256" sldId="292"/>
            <ac:spMk id="14" creationId="{A580F890-B085-4E95-96AA-55AEBEC5CE6E}"/>
          </ac:spMkLst>
        </pc:spChg>
        <pc:spChg chg="add">
          <ac:chgData name="Ayden Rebhan" userId="S::aydenrebhan@knights.ucf.edu::98b38ebd-391a-45dc-b85b-2a8ee74f9ae1" providerId="AD" clId="Web-{FEF38891-3853-16AC-8DF5-7AED182E5044}" dt="2023-01-25T02:26:26.909" v="2007"/>
          <ac:spMkLst>
            <pc:docMk/>
            <pc:sldMk cId="437206256" sldId="292"/>
            <ac:spMk id="16" creationId="{D3F51FEB-38FB-4F6C-9F7B-2F2AFAB65463}"/>
          </ac:spMkLst>
        </pc:spChg>
        <pc:spChg chg="add">
          <ac:chgData name="Ayden Rebhan" userId="S::aydenrebhan@knights.ucf.edu::98b38ebd-391a-45dc-b85b-2a8ee74f9ae1" providerId="AD" clId="Web-{FEF38891-3853-16AC-8DF5-7AED182E5044}" dt="2023-01-25T02:26:26.909" v="2007"/>
          <ac:spMkLst>
            <pc:docMk/>
            <pc:sldMk cId="437206256" sldId="292"/>
            <ac:spMk id="18" creationId="{1E547BA6-BAE0-43BB-A7CA-60F69CE252F0}"/>
          </ac:spMkLst>
        </pc:spChg>
      </pc:sldChg>
      <pc:sldChg chg="new del">
        <pc:chgData name="Ayden Rebhan" userId="S::aydenrebhan@knights.ucf.edu::98b38ebd-391a-45dc-b85b-2a8ee74f9ae1" providerId="AD" clId="Web-{FEF38891-3853-16AC-8DF5-7AED182E5044}" dt="2023-01-25T02:27:43.818" v="2010"/>
        <pc:sldMkLst>
          <pc:docMk/>
          <pc:sldMk cId="146164852" sldId="293"/>
        </pc:sldMkLst>
      </pc:sldChg>
      <pc:sldChg chg="modSp add replId">
        <pc:chgData name="Ayden Rebhan" userId="S::aydenrebhan@knights.ucf.edu::98b38ebd-391a-45dc-b85b-2a8ee74f9ae1" providerId="AD" clId="Web-{FEF38891-3853-16AC-8DF5-7AED182E5044}" dt="2023-01-25T02:30:16.719" v="2048" actId="20577"/>
        <pc:sldMkLst>
          <pc:docMk/>
          <pc:sldMk cId="1930649300" sldId="293"/>
        </pc:sldMkLst>
        <pc:spChg chg="mod">
          <ac:chgData name="Ayden Rebhan" userId="S::aydenrebhan@knights.ucf.edu::98b38ebd-391a-45dc-b85b-2a8ee74f9ae1" providerId="AD" clId="Web-{FEF38891-3853-16AC-8DF5-7AED182E5044}" dt="2023-01-25T02:30:16.719" v="2048" actId="20577"/>
          <ac:spMkLst>
            <pc:docMk/>
            <pc:sldMk cId="1930649300" sldId="293"/>
            <ac:spMk id="2" creationId="{DB72683C-8B70-137E-EC8B-9269DE437D54}"/>
          </ac:spMkLst>
        </pc:spChg>
        <pc:graphicFrameChg chg="modGraphic">
          <ac:chgData name="Ayden Rebhan" userId="S::aydenrebhan@knights.ucf.edu::98b38ebd-391a-45dc-b85b-2a8ee74f9ae1" providerId="AD" clId="Web-{FEF38891-3853-16AC-8DF5-7AED182E5044}" dt="2023-01-25T02:30:03.875" v="2033" actId="20577"/>
          <ac:graphicFrameMkLst>
            <pc:docMk/>
            <pc:sldMk cId="1930649300" sldId="293"/>
            <ac:graphicFrameMk id="9" creationId="{15F897C1-EE83-188F-AA52-E8EA3820A864}"/>
          </ac:graphicFrameMkLst>
        </pc:graphicFrameChg>
      </pc:sldChg>
      <pc:sldChg chg="add del replId">
        <pc:chgData name="Ayden Rebhan" userId="S::aydenrebhan@knights.ucf.edu::98b38ebd-391a-45dc-b85b-2a8ee74f9ae1" providerId="AD" clId="Web-{FEF38891-3853-16AC-8DF5-7AED182E5044}" dt="2023-01-25T02:28:06.741" v="2013"/>
        <pc:sldMkLst>
          <pc:docMk/>
          <pc:sldMk cId="486785991" sldId="294"/>
        </pc:sldMkLst>
      </pc:sldChg>
      <pc:sldChg chg="add del">
        <pc:chgData name="Ayden Rebhan" userId="S::aydenrebhan@knights.ucf.edu::98b38ebd-391a-45dc-b85b-2a8ee74f9ae1" providerId="AD" clId="Web-{FEF38891-3853-16AC-8DF5-7AED182E5044}" dt="2023-01-25T02:28:03.225" v="2012"/>
        <pc:sldMkLst>
          <pc:docMk/>
          <pc:sldMk cId="3316422745" sldId="295"/>
        </pc:sldMkLst>
      </pc:sldChg>
    </pc:docChg>
  </pc:docChgLst>
  <pc:docChgLst>
    <pc:chgData name="Jennifer Olenchak" userId="S::jenniferolenchak@knights.ucf.edu::4bff92c9-5814-41c1-bfa2-299ad92be070" providerId="AD" clId="Web-{BDA59F95-3B0A-0ECE-186E-1877A710D829}"/>
    <pc:docChg chg="modSld">
      <pc:chgData name="Jennifer Olenchak" userId="S::jenniferolenchak@knights.ucf.edu::4bff92c9-5814-41c1-bfa2-299ad92be070" providerId="AD" clId="Web-{BDA59F95-3B0A-0ECE-186E-1877A710D829}" dt="2023-01-25T18:57:47.019" v="111" actId="20577"/>
      <pc:docMkLst>
        <pc:docMk/>
      </pc:docMkLst>
      <pc:sldChg chg="modSp">
        <pc:chgData name="Jennifer Olenchak" userId="S::jenniferolenchak@knights.ucf.edu::4bff92c9-5814-41c1-bfa2-299ad92be070" providerId="AD" clId="Web-{BDA59F95-3B0A-0ECE-186E-1877A710D829}" dt="2023-01-25T18:50:55.987" v="108" actId="20577"/>
        <pc:sldMkLst>
          <pc:docMk/>
          <pc:sldMk cId="2619802964" sldId="270"/>
        </pc:sldMkLst>
        <pc:spChg chg="mod">
          <ac:chgData name="Jennifer Olenchak" userId="S::jenniferolenchak@knights.ucf.edu::4bff92c9-5814-41c1-bfa2-299ad92be070" providerId="AD" clId="Web-{BDA59F95-3B0A-0ECE-186E-1877A710D829}" dt="2023-01-25T18:50:55.987" v="108" actId="20577"/>
          <ac:spMkLst>
            <pc:docMk/>
            <pc:sldMk cId="2619802964" sldId="270"/>
            <ac:spMk id="3" creationId="{16743000-D1B5-4F93-E3A8-420900B530A5}"/>
          </ac:spMkLst>
        </pc:spChg>
      </pc:sldChg>
      <pc:sldChg chg="modSp">
        <pc:chgData name="Jennifer Olenchak" userId="S::jenniferolenchak@knights.ucf.edu::4bff92c9-5814-41c1-bfa2-299ad92be070" providerId="AD" clId="Web-{BDA59F95-3B0A-0ECE-186E-1877A710D829}" dt="2023-01-25T18:13:23.790" v="4" actId="20577"/>
        <pc:sldMkLst>
          <pc:docMk/>
          <pc:sldMk cId="1916634689" sldId="284"/>
        </pc:sldMkLst>
        <pc:spChg chg="mod">
          <ac:chgData name="Jennifer Olenchak" userId="S::jenniferolenchak@knights.ucf.edu::4bff92c9-5814-41c1-bfa2-299ad92be070" providerId="AD" clId="Web-{BDA59F95-3B0A-0ECE-186E-1877A710D829}" dt="2023-01-25T18:13:23.790" v="4" actId="20577"/>
          <ac:spMkLst>
            <pc:docMk/>
            <pc:sldMk cId="1916634689" sldId="284"/>
            <ac:spMk id="3" creationId="{E915531B-A735-7686-FFB0-D2A4B4F1887D}"/>
          </ac:spMkLst>
        </pc:spChg>
      </pc:sldChg>
      <pc:sldChg chg="modSp">
        <pc:chgData name="Jennifer Olenchak" userId="S::jenniferolenchak@knights.ucf.edu::4bff92c9-5814-41c1-bfa2-299ad92be070" providerId="AD" clId="Web-{BDA59F95-3B0A-0ECE-186E-1877A710D829}" dt="2023-01-25T18:40:08.478" v="59" actId="20577"/>
        <pc:sldMkLst>
          <pc:docMk/>
          <pc:sldMk cId="1085463862" sldId="287"/>
        </pc:sldMkLst>
        <pc:spChg chg="mod">
          <ac:chgData name="Jennifer Olenchak" userId="S::jenniferolenchak@knights.ucf.edu::4bff92c9-5814-41c1-bfa2-299ad92be070" providerId="AD" clId="Web-{BDA59F95-3B0A-0ECE-186E-1877A710D829}" dt="2023-01-25T18:40:08.478" v="59" actId="20577"/>
          <ac:spMkLst>
            <pc:docMk/>
            <pc:sldMk cId="1085463862" sldId="287"/>
            <ac:spMk id="3" creationId="{AA464DB4-89E6-FB30-2667-02311E51BBEF}"/>
          </ac:spMkLst>
        </pc:spChg>
      </pc:sldChg>
      <pc:sldChg chg="modSp">
        <pc:chgData name="Jennifer Olenchak" userId="S::jenniferolenchak@knights.ucf.edu::4bff92c9-5814-41c1-bfa2-299ad92be070" providerId="AD" clId="Web-{BDA59F95-3B0A-0ECE-186E-1877A710D829}" dt="2023-01-25T18:57:47.019" v="111" actId="20577"/>
        <pc:sldMkLst>
          <pc:docMk/>
          <pc:sldMk cId="20627771" sldId="291"/>
        </pc:sldMkLst>
        <pc:spChg chg="mod">
          <ac:chgData name="Jennifer Olenchak" userId="S::jenniferolenchak@knights.ucf.edu::4bff92c9-5814-41c1-bfa2-299ad92be070" providerId="AD" clId="Web-{BDA59F95-3B0A-0ECE-186E-1877A710D829}" dt="2023-01-25T18:57:47.019" v="111" actId="20577"/>
          <ac:spMkLst>
            <pc:docMk/>
            <pc:sldMk cId="20627771" sldId="291"/>
            <ac:spMk id="5" creationId="{204C2E6A-5186-F43E-E2FC-540A8DF93CD0}"/>
          </ac:spMkLst>
        </pc:spChg>
      </pc:sldChg>
      <pc:sldChg chg="modSp">
        <pc:chgData name="Jennifer Olenchak" userId="S::jenniferolenchak@knights.ucf.edu::4bff92c9-5814-41c1-bfa2-299ad92be070" providerId="AD" clId="Web-{BDA59F95-3B0A-0ECE-186E-1877A710D829}" dt="2023-01-25T18:12:04.334" v="2" actId="20577"/>
        <pc:sldMkLst>
          <pc:docMk/>
          <pc:sldMk cId="3355585595" sldId="299"/>
        </pc:sldMkLst>
        <pc:spChg chg="mod">
          <ac:chgData name="Jennifer Olenchak" userId="S::jenniferolenchak@knights.ucf.edu::4bff92c9-5814-41c1-bfa2-299ad92be070" providerId="AD" clId="Web-{BDA59F95-3B0A-0ECE-186E-1877A710D829}" dt="2023-01-25T18:12:04.334" v="2" actId="20577"/>
          <ac:spMkLst>
            <pc:docMk/>
            <pc:sldMk cId="3355585595" sldId="299"/>
            <ac:spMk id="3" creationId="{6C553F98-B28C-DE98-B8EE-BF7C7781017E}"/>
          </ac:spMkLst>
        </pc:spChg>
      </pc:sldChg>
    </pc:docChg>
  </pc:docChgLst>
  <pc:docChgLst>
    <pc:chgData name="Robin Perlman" userId="S::robinperlman@knights.ucf.edu::0be55df1-722d-43d0-8b4c-ce87e14461aa" providerId="AD" clId="Web-{ABB7E296-B6B4-15CE-8D30-8360A3F23314}"/>
    <pc:docChg chg="addSld delSld modSld sldOrd">
      <pc:chgData name="Robin Perlman" userId="S::robinperlman@knights.ucf.edu::0be55df1-722d-43d0-8b4c-ce87e14461aa" providerId="AD" clId="Web-{ABB7E296-B6B4-15CE-8D30-8360A3F23314}" dt="2023-01-25T03:40:39.762" v="817" actId="20577"/>
      <pc:docMkLst>
        <pc:docMk/>
      </pc:docMkLst>
      <pc:sldChg chg="modSp">
        <pc:chgData name="Robin Perlman" userId="S::robinperlman@knights.ucf.edu::0be55df1-722d-43d0-8b4c-ce87e14461aa" providerId="AD" clId="Web-{ABB7E296-B6B4-15CE-8D30-8360A3F23314}" dt="2023-01-25T02:25:19.992" v="698" actId="20577"/>
        <pc:sldMkLst>
          <pc:docMk/>
          <pc:sldMk cId="4024489887" sldId="261"/>
        </pc:sldMkLst>
        <pc:spChg chg="mod">
          <ac:chgData name="Robin Perlman" userId="S::robinperlman@knights.ucf.edu::0be55df1-722d-43d0-8b4c-ce87e14461aa" providerId="AD" clId="Web-{ABB7E296-B6B4-15CE-8D30-8360A3F23314}" dt="2023-01-25T02:25:19.992" v="698" actId="20577"/>
          <ac:spMkLst>
            <pc:docMk/>
            <pc:sldMk cId="4024489887" sldId="261"/>
            <ac:spMk id="3" creationId="{A7F22793-54C1-1A68-DDA5-A31A5A344E1F}"/>
          </ac:spMkLst>
        </pc:spChg>
      </pc:sldChg>
      <pc:sldChg chg="modSp">
        <pc:chgData name="Robin Perlman" userId="S::robinperlman@knights.ucf.edu::0be55df1-722d-43d0-8b4c-ce87e14461aa" providerId="AD" clId="Web-{ABB7E296-B6B4-15CE-8D30-8360A3F23314}" dt="2023-01-25T01:55:38.209" v="685" actId="20577"/>
        <pc:sldMkLst>
          <pc:docMk/>
          <pc:sldMk cId="1230863009" sldId="263"/>
        </pc:sldMkLst>
        <pc:graphicFrameChg chg="modGraphic">
          <ac:chgData name="Robin Perlman" userId="S::robinperlman@knights.ucf.edu::0be55df1-722d-43d0-8b4c-ce87e14461aa" providerId="AD" clId="Web-{ABB7E296-B6B4-15CE-8D30-8360A3F23314}" dt="2023-01-25T01:55:38.209" v="685" actId="20577"/>
          <ac:graphicFrameMkLst>
            <pc:docMk/>
            <pc:sldMk cId="1230863009" sldId="263"/>
            <ac:graphicFrameMk id="5" creationId="{08AC7A51-1BFF-4D81-5BF2-AD6AC439DC6E}"/>
          </ac:graphicFrameMkLst>
        </pc:graphicFrameChg>
      </pc:sldChg>
      <pc:sldChg chg="modSp del ord">
        <pc:chgData name="Robin Perlman" userId="S::robinperlman@knights.ucf.edu::0be55df1-722d-43d0-8b4c-ce87e14461aa" providerId="AD" clId="Web-{ABB7E296-B6B4-15CE-8D30-8360A3F23314}" dt="2023-01-25T03:15:41.834" v="809"/>
        <pc:sldMkLst>
          <pc:docMk/>
          <pc:sldMk cId="2752778981" sldId="268"/>
        </pc:sldMkLst>
        <pc:spChg chg="mod">
          <ac:chgData name="Robin Perlman" userId="S::robinperlman@knights.ucf.edu::0be55df1-722d-43d0-8b4c-ce87e14461aa" providerId="AD" clId="Web-{ABB7E296-B6B4-15CE-8D30-8360A3F23314}" dt="2023-01-25T02:50:20" v="717" actId="20577"/>
          <ac:spMkLst>
            <pc:docMk/>
            <pc:sldMk cId="2752778981" sldId="268"/>
            <ac:spMk id="2" creationId="{1978D555-DA53-B2D7-FFA5-55DDFE3F67A2}"/>
          </ac:spMkLst>
        </pc:spChg>
        <pc:spChg chg="mod">
          <ac:chgData name="Robin Perlman" userId="S::robinperlman@knights.ucf.edu::0be55df1-722d-43d0-8b4c-ce87e14461aa" providerId="AD" clId="Web-{ABB7E296-B6B4-15CE-8D30-8360A3F23314}" dt="2023-01-25T02:58:47.356" v="792" actId="20577"/>
          <ac:spMkLst>
            <pc:docMk/>
            <pc:sldMk cId="2752778981" sldId="268"/>
            <ac:spMk id="3" creationId="{6C553F98-B28C-DE98-B8EE-BF7C7781017E}"/>
          </ac:spMkLst>
        </pc:spChg>
        <pc:spChg chg="mod">
          <ac:chgData name="Robin Perlman" userId="S::robinperlman@knights.ucf.edu::0be55df1-722d-43d0-8b4c-ce87e14461aa" providerId="AD" clId="Web-{ABB7E296-B6B4-15CE-8D30-8360A3F23314}" dt="2023-01-25T02:11:44.785" v="689" actId="20577"/>
          <ac:spMkLst>
            <pc:docMk/>
            <pc:sldMk cId="2752778981" sldId="268"/>
            <ac:spMk id="5" creationId="{4392A960-44BB-EF4B-43CA-C1AB9E938F21}"/>
          </ac:spMkLst>
        </pc:spChg>
      </pc:sldChg>
      <pc:sldChg chg="modSp">
        <pc:chgData name="Robin Perlman" userId="S::robinperlman@knights.ucf.edu::0be55df1-722d-43d0-8b4c-ce87e14461aa" providerId="AD" clId="Web-{ABB7E296-B6B4-15CE-8D30-8360A3F23314}" dt="2023-01-25T03:40:39.762" v="817" actId="20577"/>
        <pc:sldMkLst>
          <pc:docMk/>
          <pc:sldMk cId="1728050488" sldId="271"/>
        </pc:sldMkLst>
        <pc:spChg chg="mod">
          <ac:chgData name="Robin Perlman" userId="S::robinperlman@knights.ucf.edu::0be55df1-722d-43d0-8b4c-ce87e14461aa" providerId="AD" clId="Web-{ABB7E296-B6B4-15CE-8D30-8360A3F23314}" dt="2023-01-25T03:40:39.762" v="817" actId="20577"/>
          <ac:spMkLst>
            <pc:docMk/>
            <pc:sldMk cId="1728050488" sldId="271"/>
            <ac:spMk id="3" creationId="{6C553F98-B28C-DE98-B8EE-BF7C7781017E}"/>
          </ac:spMkLst>
        </pc:spChg>
        <pc:spChg chg="mod">
          <ac:chgData name="Robin Perlman" userId="S::robinperlman@knights.ucf.edu::0be55df1-722d-43d0-8b4c-ce87e14461aa" providerId="AD" clId="Web-{ABB7E296-B6B4-15CE-8D30-8360A3F23314}" dt="2023-01-25T02:11:49.066" v="691" actId="20577"/>
          <ac:spMkLst>
            <pc:docMk/>
            <pc:sldMk cId="1728050488" sldId="271"/>
            <ac:spMk id="6" creationId="{0E36EA23-C4D1-4B80-9BA6-1C6F80CDCC1B}"/>
          </ac:spMkLst>
        </pc:spChg>
      </pc:sldChg>
      <pc:sldChg chg="modSp">
        <pc:chgData name="Robin Perlman" userId="S::robinperlman@knights.ucf.edu::0be55df1-722d-43d0-8b4c-ce87e14461aa" providerId="AD" clId="Web-{ABB7E296-B6B4-15CE-8D30-8360A3F23314}" dt="2023-01-25T02:58:19.246" v="786" actId="20577"/>
        <pc:sldMkLst>
          <pc:docMk/>
          <pc:sldMk cId="2547787388" sldId="272"/>
        </pc:sldMkLst>
        <pc:spChg chg="mod">
          <ac:chgData name="Robin Perlman" userId="S::robinperlman@knights.ucf.edu::0be55df1-722d-43d0-8b4c-ce87e14461aa" providerId="AD" clId="Web-{ABB7E296-B6B4-15CE-8D30-8360A3F23314}" dt="2023-01-25T02:58:19.246" v="786" actId="20577"/>
          <ac:spMkLst>
            <pc:docMk/>
            <pc:sldMk cId="2547787388" sldId="272"/>
            <ac:spMk id="2" creationId="{1978D555-DA53-B2D7-FFA5-55DDFE3F67A2}"/>
          </ac:spMkLst>
        </pc:spChg>
        <pc:spChg chg="mod">
          <ac:chgData name="Robin Perlman" userId="S::robinperlman@knights.ucf.edu::0be55df1-722d-43d0-8b4c-ce87e14461aa" providerId="AD" clId="Web-{ABB7E296-B6B4-15CE-8D30-8360A3F23314}" dt="2023-01-25T02:11:54.613" v="693" actId="20577"/>
          <ac:spMkLst>
            <pc:docMk/>
            <pc:sldMk cId="2547787388" sldId="272"/>
            <ac:spMk id="4" creationId="{AE5B680D-FFAD-B004-2DC7-3CF6E68FA0A1}"/>
          </ac:spMkLst>
        </pc:spChg>
        <pc:spChg chg="mod">
          <ac:chgData name="Robin Perlman" userId="S::robinperlman@knights.ucf.edu::0be55df1-722d-43d0-8b4c-ce87e14461aa" providerId="AD" clId="Web-{ABB7E296-B6B4-15CE-8D30-8360A3F23314}" dt="2023-01-25T01:20:54.081" v="169" actId="20577"/>
          <ac:spMkLst>
            <pc:docMk/>
            <pc:sldMk cId="2547787388" sldId="272"/>
            <ac:spMk id="9" creationId="{2B4B3807-55E2-2FEC-2E17-913DFB6D038B}"/>
          </ac:spMkLst>
        </pc:spChg>
      </pc:sldChg>
      <pc:sldChg chg="addSp modSp mod ord setBg">
        <pc:chgData name="Robin Perlman" userId="S::robinperlman@knights.ucf.edu::0be55df1-722d-43d0-8b4c-ce87e14461aa" providerId="AD" clId="Web-{ABB7E296-B6B4-15CE-8D30-8360A3F23314}" dt="2023-01-25T03:16:35.757" v="812" actId="20577"/>
        <pc:sldMkLst>
          <pc:docMk/>
          <pc:sldMk cId="1542352214" sldId="275"/>
        </pc:sldMkLst>
        <pc:spChg chg="mod">
          <ac:chgData name="Robin Perlman" userId="S::robinperlman@knights.ucf.edu::0be55df1-722d-43d0-8b4c-ce87e14461aa" providerId="AD" clId="Web-{ABB7E296-B6B4-15CE-8D30-8360A3F23314}" dt="2023-01-25T03:15:16.302" v="808" actId="20577"/>
          <ac:spMkLst>
            <pc:docMk/>
            <pc:sldMk cId="1542352214" sldId="275"/>
            <ac:spMk id="2" creationId="{D9C1B52B-106B-28A9-FADC-5C1528D0D3F9}"/>
          </ac:spMkLst>
        </pc:spChg>
        <pc:spChg chg="mod">
          <ac:chgData name="Robin Perlman" userId="S::robinperlman@knights.ucf.edu::0be55df1-722d-43d0-8b4c-ce87e14461aa" providerId="AD" clId="Web-{ABB7E296-B6B4-15CE-8D30-8360A3F23314}" dt="2023-01-25T01:21:51.863" v="173" actId="20577"/>
          <ac:spMkLst>
            <pc:docMk/>
            <pc:sldMk cId="1542352214" sldId="275"/>
            <ac:spMk id="3" creationId="{5A9661E2-43E3-B143-DC1E-A85C81559C70}"/>
          </ac:spMkLst>
        </pc:spChg>
        <pc:spChg chg="add mod">
          <ac:chgData name="Robin Perlman" userId="S::robinperlman@knights.ucf.edu::0be55df1-722d-43d0-8b4c-ce87e14461aa" providerId="AD" clId="Web-{ABB7E296-B6B4-15CE-8D30-8360A3F23314}" dt="2023-01-25T03:16:35.757" v="812" actId="20577"/>
          <ac:spMkLst>
            <pc:docMk/>
            <pc:sldMk cId="1542352214" sldId="275"/>
            <ac:spMk id="5" creationId="{90A763E5-0F38-4B63-8A9C-E26AE2B71717}"/>
          </ac:spMkLst>
        </pc:spChg>
        <pc:spChg chg="mod">
          <ac:chgData name="Robin Perlman" userId="S::robinperlman@knights.ucf.edu::0be55df1-722d-43d0-8b4c-ce87e14461aa" providerId="AD" clId="Web-{ABB7E296-B6B4-15CE-8D30-8360A3F23314}" dt="2023-01-25T02:11:40.113" v="687" actId="20577"/>
          <ac:spMkLst>
            <pc:docMk/>
            <pc:sldMk cId="1542352214" sldId="275"/>
            <ac:spMk id="7" creationId="{8E49A43C-A47E-1023-531C-EFDC426885F0}"/>
          </ac:spMkLst>
        </pc:spChg>
        <pc:spChg chg="add">
          <ac:chgData name="Robin Perlman" userId="S::robinperlman@knights.ucf.edu::0be55df1-722d-43d0-8b4c-ce87e14461aa" providerId="AD" clId="Web-{ABB7E296-B6B4-15CE-8D30-8360A3F23314}" dt="2023-01-25T01:21:37.691" v="172"/>
          <ac:spMkLst>
            <pc:docMk/>
            <pc:sldMk cId="1542352214" sldId="275"/>
            <ac:spMk id="9" creationId="{2B566528-1B12-4246-9431-5C2D7D081168}"/>
          </ac:spMkLst>
        </pc:spChg>
        <pc:grpChg chg="add">
          <ac:chgData name="Robin Perlman" userId="S::robinperlman@knights.ucf.edu::0be55df1-722d-43d0-8b4c-ce87e14461aa" providerId="AD" clId="Web-{ABB7E296-B6B4-15CE-8D30-8360A3F23314}" dt="2023-01-25T01:21:37.691" v="172"/>
          <ac:grpSpMkLst>
            <pc:docMk/>
            <pc:sldMk cId="1542352214" sldId="275"/>
            <ac:grpSpMk id="11" creationId="{828A5161-06F1-46CF-8AD7-844680A59E13}"/>
          </ac:grpSpMkLst>
        </pc:grpChg>
        <pc:grpChg chg="add">
          <ac:chgData name="Robin Perlman" userId="S::robinperlman@knights.ucf.edu::0be55df1-722d-43d0-8b4c-ce87e14461aa" providerId="AD" clId="Web-{ABB7E296-B6B4-15CE-8D30-8360A3F23314}" dt="2023-01-25T01:21:37.691" v="172"/>
          <ac:grpSpMkLst>
            <pc:docMk/>
            <pc:sldMk cId="1542352214" sldId="275"/>
            <ac:grpSpMk id="15" creationId="{5995D10D-E9C9-47DB-AE7E-801FEF38F5C9}"/>
          </ac:grpSpMkLst>
        </pc:grpChg>
        <pc:picChg chg="mod">
          <ac:chgData name="Robin Perlman" userId="S::robinperlman@knights.ucf.edu::0be55df1-722d-43d0-8b4c-ce87e14461aa" providerId="AD" clId="Web-{ABB7E296-B6B4-15CE-8D30-8360A3F23314}" dt="2023-01-25T01:26:56.808" v="272" actId="1076"/>
          <ac:picMkLst>
            <pc:docMk/>
            <pc:sldMk cId="1542352214" sldId="275"/>
            <ac:picMk id="4" creationId="{2E00496B-8475-E248-B2E6-5EC9D87E4E1C}"/>
          </ac:picMkLst>
        </pc:picChg>
      </pc:sldChg>
      <pc:sldChg chg="addSp delSp modSp ord">
        <pc:chgData name="Robin Perlman" userId="S::robinperlman@knights.ucf.edu::0be55df1-722d-43d0-8b4c-ce87e14461aa" providerId="AD" clId="Web-{ABB7E296-B6B4-15CE-8D30-8360A3F23314}" dt="2023-01-25T01:41:55.533" v="543" actId="20577"/>
        <pc:sldMkLst>
          <pc:docMk/>
          <pc:sldMk cId="72242161" sldId="276"/>
        </pc:sldMkLst>
        <pc:spChg chg="mod">
          <ac:chgData name="Robin Perlman" userId="S::robinperlman@knights.ucf.edu::0be55df1-722d-43d0-8b4c-ce87e14461aa" providerId="AD" clId="Web-{ABB7E296-B6B4-15CE-8D30-8360A3F23314}" dt="2023-01-25T01:40:02.812" v="459" actId="20577"/>
          <ac:spMkLst>
            <pc:docMk/>
            <pc:sldMk cId="72242161" sldId="276"/>
            <ac:spMk id="2" creationId="{D99B0D67-532F-B313-8CB7-23666ED4E44E}"/>
          </ac:spMkLst>
        </pc:spChg>
        <pc:spChg chg="del mod">
          <ac:chgData name="Robin Perlman" userId="S::robinperlman@knights.ucf.edu::0be55df1-722d-43d0-8b4c-ce87e14461aa" providerId="AD" clId="Web-{ABB7E296-B6B4-15CE-8D30-8360A3F23314}" dt="2023-01-25T01:39:40.608" v="452"/>
          <ac:spMkLst>
            <pc:docMk/>
            <pc:sldMk cId="72242161" sldId="276"/>
            <ac:spMk id="3" creationId="{15303C70-C147-498B-AC67-39A102BCD039}"/>
          </ac:spMkLst>
        </pc:spChg>
        <pc:spChg chg="add mod">
          <ac:chgData name="Robin Perlman" userId="S::robinperlman@knights.ucf.edu::0be55df1-722d-43d0-8b4c-ce87e14461aa" providerId="AD" clId="Web-{ABB7E296-B6B4-15CE-8D30-8360A3F23314}" dt="2023-01-25T01:41:55.533" v="543" actId="20577"/>
          <ac:spMkLst>
            <pc:docMk/>
            <pc:sldMk cId="72242161" sldId="276"/>
            <ac:spMk id="5" creationId="{6F097766-6075-D274-0D72-7864FE7CD6D0}"/>
          </ac:spMkLst>
        </pc:spChg>
        <pc:spChg chg="add del mod">
          <ac:chgData name="Robin Perlman" userId="S::robinperlman@knights.ucf.edu::0be55df1-722d-43d0-8b4c-ce87e14461aa" providerId="AD" clId="Web-{ABB7E296-B6B4-15CE-8D30-8360A3F23314}" dt="2023-01-25T01:39:44.889" v="454"/>
          <ac:spMkLst>
            <pc:docMk/>
            <pc:sldMk cId="72242161" sldId="276"/>
            <ac:spMk id="7" creationId="{184E90B8-B02E-567C-CE60-581A3DD7AAED}"/>
          </ac:spMkLst>
        </pc:spChg>
      </pc:sldChg>
      <pc:sldChg chg="modSp">
        <pc:chgData name="Robin Perlman" userId="S::robinperlman@knights.ucf.edu::0be55df1-722d-43d0-8b4c-ce87e14461aa" providerId="AD" clId="Web-{ABB7E296-B6B4-15CE-8D30-8360A3F23314}" dt="2023-01-25T02:11:58.613" v="695" actId="20577"/>
        <pc:sldMkLst>
          <pc:docMk/>
          <pc:sldMk cId="1497733556" sldId="279"/>
        </pc:sldMkLst>
        <pc:spChg chg="mod">
          <ac:chgData name="Robin Perlman" userId="S::robinperlman@knights.ucf.edu::0be55df1-722d-43d0-8b4c-ce87e14461aa" providerId="AD" clId="Web-{ABB7E296-B6B4-15CE-8D30-8360A3F23314}" dt="2023-01-25T02:11:58.613" v="695" actId="20577"/>
          <ac:spMkLst>
            <pc:docMk/>
            <pc:sldMk cId="1497733556" sldId="279"/>
            <ac:spMk id="5" creationId="{C007E31A-7762-5ACC-2D7D-6CB4EF358561}"/>
          </ac:spMkLst>
        </pc:spChg>
        <pc:spChg chg="mod">
          <ac:chgData name="Robin Perlman" userId="S::robinperlman@knights.ucf.edu::0be55df1-722d-43d0-8b4c-ce87e14461aa" providerId="AD" clId="Web-{ABB7E296-B6B4-15CE-8D30-8360A3F23314}" dt="2023-01-25T01:36:20.306" v="356" actId="20577"/>
          <ac:spMkLst>
            <pc:docMk/>
            <pc:sldMk cId="1497733556" sldId="279"/>
            <ac:spMk id="8" creationId="{2BDAFD41-12A6-B940-5DC1-59DB3E8BDA69}"/>
          </ac:spMkLst>
        </pc:spChg>
      </pc:sldChg>
      <pc:sldChg chg="modSp">
        <pc:chgData name="Robin Perlman" userId="S::robinperlman@knights.ucf.edu::0be55df1-722d-43d0-8b4c-ce87e14461aa" providerId="AD" clId="Web-{ABB7E296-B6B4-15CE-8D30-8360A3F23314}" dt="2023-01-25T02:38:38.683" v="700" actId="20577"/>
        <pc:sldMkLst>
          <pc:docMk/>
          <pc:sldMk cId="2989640677" sldId="283"/>
        </pc:sldMkLst>
        <pc:spChg chg="mod">
          <ac:chgData name="Robin Perlman" userId="S::robinperlman@knights.ucf.edu::0be55df1-722d-43d0-8b4c-ce87e14461aa" providerId="AD" clId="Web-{ABB7E296-B6B4-15CE-8D30-8360A3F23314}" dt="2023-01-25T02:38:38.683" v="700" actId="20577"/>
          <ac:spMkLst>
            <pc:docMk/>
            <pc:sldMk cId="2989640677" sldId="283"/>
            <ac:spMk id="3" creationId="{2E4D7386-DFB9-2B82-5553-0D438233AA51}"/>
          </ac:spMkLst>
        </pc:spChg>
      </pc:sldChg>
      <pc:sldChg chg="modSp">
        <pc:chgData name="Robin Perlman" userId="S::robinperlman@knights.ucf.edu::0be55df1-722d-43d0-8b4c-ce87e14461aa" providerId="AD" clId="Web-{ABB7E296-B6B4-15CE-8D30-8360A3F23314}" dt="2023-01-25T01:17:20.731" v="3" actId="20577"/>
        <pc:sldMkLst>
          <pc:docMk/>
          <pc:sldMk cId="732029364" sldId="286"/>
        </pc:sldMkLst>
        <pc:spChg chg="mod">
          <ac:chgData name="Robin Perlman" userId="S::robinperlman@knights.ucf.edu::0be55df1-722d-43d0-8b4c-ce87e14461aa" providerId="AD" clId="Web-{ABB7E296-B6B4-15CE-8D30-8360A3F23314}" dt="2023-01-25T01:17:20.731" v="3" actId="20577"/>
          <ac:spMkLst>
            <pc:docMk/>
            <pc:sldMk cId="732029364" sldId="286"/>
            <ac:spMk id="7" creationId="{3BE63156-0A48-6C23-1CBD-3E3F39C0A226}"/>
          </ac:spMkLst>
        </pc:spChg>
      </pc:sldChg>
      <pc:sldChg chg="modSp add ord replId">
        <pc:chgData name="Robin Perlman" userId="S::robinperlman@knights.ucf.edu::0be55df1-722d-43d0-8b4c-ce87e14461aa" providerId="AD" clId="Web-{ABB7E296-B6B4-15CE-8D30-8360A3F23314}" dt="2023-01-25T01:52:06.360" v="654" actId="20577"/>
        <pc:sldMkLst>
          <pc:docMk/>
          <pc:sldMk cId="3565897823" sldId="289"/>
        </pc:sldMkLst>
        <pc:spChg chg="mod">
          <ac:chgData name="Robin Perlman" userId="S::robinperlman@knights.ucf.edu::0be55df1-722d-43d0-8b4c-ce87e14461aa" providerId="AD" clId="Web-{ABB7E296-B6B4-15CE-8D30-8360A3F23314}" dt="2023-01-25T01:40:00.171" v="458" actId="20577"/>
          <ac:spMkLst>
            <pc:docMk/>
            <pc:sldMk cId="3565897823" sldId="289"/>
            <ac:spMk id="2" creationId="{D99B0D67-532F-B313-8CB7-23666ED4E44E}"/>
          </ac:spMkLst>
        </pc:spChg>
        <pc:spChg chg="mod">
          <ac:chgData name="Robin Perlman" userId="S::robinperlman@knights.ucf.edu::0be55df1-722d-43d0-8b4c-ce87e14461aa" providerId="AD" clId="Web-{ABB7E296-B6B4-15CE-8D30-8360A3F23314}" dt="2023-01-25T01:52:06.360" v="654" actId="20577"/>
          <ac:spMkLst>
            <pc:docMk/>
            <pc:sldMk cId="3565897823" sldId="289"/>
            <ac:spMk id="5" creationId="{6F097766-6075-D274-0D72-7864FE7CD6D0}"/>
          </ac:spMkLst>
        </pc:spChg>
      </pc:sldChg>
      <pc:sldChg chg="modSp">
        <pc:chgData name="Robin Perlman" userId="S::robinperlman@knights.ucf.edu::0be55df1-722d-43d0-8b4c-ce87e14461aa" providerId="AD" clId="Web-{ABB7E296-B6B4-15CE-8D30-8360A3F23314}" dt="2023-01-25T02:45:06.788" v="702" actId="20577"/>
        <pc:sldMkLst>
          <pc:docMk/>
          <pc:sldMk cId="560735498" sldId="295"/>
        </pc:sldMkLst>
        <pc:spChg chg="mod">
          <ac:chgData name="Robin Perlman" userId="S::robinperlman@knights.ucf.edu::0be55df1-722d-43d0-8b4c-ce87e14461aa" providerId="AD" clId="Web-{ABB7E296-B6B4-15CE-8D30-8360A3F23314}" dt="2023-01-25T02:45:06.788" v="702" actId="20577"/>
          <ac:spMkLst>
            <pc:docMk/>
            <pc:sldMk cId="560735498" sldId="295"/>
            <ac:spMk id="6" creationId="{0E36EA23-C4D1-4B80-9BA6-1C6F80CDCC1B}"/>
          </ac:spMkLst>
        </pc:spChg>
      </pc:sldChg>
      <pc:sldChg chg="delSp modSp add replId">
        <pc:chgData name="Robin Perlman" userId="S::robinperlman@knights.ucf.edu::0be55df1-722d-43d0-8b4c-ce87e14461aa" providerId="AD" clId="Web-{ABB7E296-B6B4-15CE-8D30-8360A3F23314}" dt="2023-01-25T03:40:33.574" v="815" actId="20577"/>
        <pc:sldMkLst>
          <pc:docMk/>
          <pc:sldMk cId="2058532963" sldId="300"/>
        </pc:sldMkLst>
        <pc:spChg chg="mod">
          <ac:chgData name="Robin Perlman" userId="S::robinperlman@knights.ucf.edu::0be55df1-722d-43d0-8b4c-ce87e14461aa" providerId="AD" clId="Web-{ABB7E296-B6B4-15CE-8D30-8360A3F23314}" dt="2023-01-25T03:14:55.239" v="806" actId="20577"/>
          <ac:spMkLst>
            <pc:docMk/>
            <pc:sldMk cId="2058532963" sldId="300"/>
            <ac:spMk id="2" creationId="{D9C1B52B-106B-28A9-FADC-5C1528D0D3F9}"/>
          </ac:spMkLst>
        </pc:spChg>
        <pc:spChg chg="mod">
          <ac:chgData name="Robin Perlman" userId="S::robinperlman@knights.ucf.edu::0be55df1-722d-43d0-8b4c-ce87e14461aa" providerId="AD" clId="Web-{ABB7E296-B6B4-15CE-8D30-8360A3F23314}" dt="2023-01-25T03:40:33.574" v="815" actId="20577"/>
          <ac:spMkLst>
            <pc:docMk/>
            <pc:sldMk cId="2058532963" sldId="300"/>
            <ac:spMk id="5" creationId="{90A763E5-0F38-4B63-8A9C-E26AE2B71717}"/>
          </ac:spMkLst>
        </pc:spChg>
        <pc:picChg chg="del">
          <ac:chgData name="Robin Perlman" userId="S::robinperlman@knights.ucf.edu::0be55df1-722d-43d0-8b4c-ce87e14461aa" providerId="AD" clId="Web-{ABB7E296-B6B4-15CE-8D30-8360A3F23314}" dt="2023-01-25T03:14:07.722" v="799"/>
          <ac:picMkLst>
            <pc:docMk/>
            <pc:sldMk cId="2058532963" sldId="300"/>
            <ac:picMk id="4" creationId="{2E00496B-8475-E248-B2E6-5EC9D87E4E1C}"/>
          </ac:picMkLst>
        </pc:picChg>
      </pc:sldChg>
    </pc:docChg>
  </pc:docChgLst>
  <pc:docChgLst>
    <pc:chgData name="Marco Peric" userId="S::mperic@knights.ucf.edu::6a10caaa-1f3d-43bb-94e6-6335bdc85f1e" providerId="AD" clId="Web-{D3353F8C-FB82-64CA-6FA6-5B4FE60AEA2B}"/>
    <pc:docChg chg="addSld delSld modSld">
      <pc:chgData name="Marco Peric" userId="S::mperic@knights.ucf.edu::6a10caaa-1f3d-43bb-94e6-6335bdc85f1e" providerId="AD" clId="Web-{D3353F8C-FB82-64CA-6FA6-5B4FE60AEA2B}" dt="2023-01-25T03:36:28.412" v="1144" actId="20577"/>
      <pc:docMkLst>
        <pc:docMk/>
      </pc:docMkLst>
      <pc:sldChg chg="modSp del">
        <pc:chgData name="Marco Peric" userId="S::mperic@knights.ucf.edu::6a10caaa-1f3d-43bb-94e6-6335bdc85f1e" providerId="AD" clId="Web-{D3353F8C-FB82-64CA-6FA6-5B4FE60AEA2B}" dt="2023-01-25T03:11:44.154" v="873"/>
        <pc:sldMkLst>
          <pc:docMk/>
          <pc:sldMk cId="1092217962" sldId="273"/>
        </pc:sldMkLst>
        <pc:spChg chg="mod">
          <ac:chgData name="Marco Peric" userId="S::mperic@knights.ucf.edu::6a10caaa-1f3d-43bb-94e6-6335bdc85f1e" providerId="AD" clId="Web-{D3353F8C-FB82-64CA-6FA6-5B4FE60AEA2B}" dt="2023-01-25T03:03:38.892" v="772" actId="14100"/>
          <ac:spMkLst>
            <pc:docMk/>
            <pc:sldMk cId="1092217962" sldId="273"/>
            <ac:spMk id="3" creationId="{6C553F98-B28C-DE98-B8EE-BF7C7781017E}"/>
          </ac:spMkLst>
        </pc:spChg>
      </pc:sldChg>
      <pc:sldChg chg="addSp delSp modSp del mod setBg">
        <pc:chgData name="Marco Peric" userId="S::mperic@knights.ucf.edu::6a10caaa-1f3d-43bb-94e6-6335bdc85f1e" providerId="AD" clId="Web-{D3353F8C-FB82-64CA-6FA6-5B4FE60AEA2B}" dt="2023-01-25T03:11:24.669" v="864"/>
        <pc:sldMkLst>
          <pc:docMk/>
          <pc:sldMk cId="2989640677" sldId="283"/>
        </pc:sldMkLst>
        <pc:spChg chg="mod">
          <ac:chgData name="Marco Peric" userId="S::mperic@knights.ucf.edu::6a10caaa-1f3d-43bb-94e6-6335bdc85f1e" providerId="AD" clId="Web-{D3353F8C-FB82-64CA-6FA6-5B4FE60AEA2B}" dt="2023-01-25T03:09:07.103" v="800"/>
          <ac:spMkLst>
            <pc:docMk/>
            <pc:sldMk cId="2989640677" sldId="283"/>
            <ac:spMk id="2" creationId="{4BC9CA28-4132-BEA1-3D4E-2A65EBC4F5D6}"/>
          </ac:spMkLst>
        </pc:spChg>
        <pc:spChg chg="mod">
          <ac:chgData name="Marco Peric" userId="S::mperic@knights.ucf.edu::6a10caaa-1f3d-43bb-94e6-6335bdc85f1e" providerId="AD" clId="Web-{D3353F8C-FB82-64CA-6FA6-5B4FE60AEA2B}" dt="2023-01-25T03:09:07.103" v="800"/>
          <ac:spMkLst>
            <pc:docMk/>
            <pc:sldMk cId="2989640677" sldId="283"/>
            <ac:spMk id="3" creationId="{2E4D7386-DFB9-2B82-5553-0D438233AA51}"/>
          </ac:spMkLst>
        </pc:spChg>
        <pc:spChg chg="mod ord">
          <ac:chgData name="Marco Peric" userId="S::mperic@knights.ucf.edu::6a10caaa-1f3d-43bb-94e6-6335bdc85f1e" providerId="AD" clId="Web-{D3353F8C-FB82-64CA-6FA6-5B4FE60AEA2B}" dt="2023-01-25T03:09:07.103" v="800"/>
          <ac:spMkLst>
            <pc:docMk/>
            <pc:sldMk cId="2989640677" sldId="283"/>
            <ac:spMk id="5" creationId="{2A51663C-B7D9-20F4-9435-7128A93CC506}"/>
          </ac:spMkLst>
        </pc:spChg>
        <pc:spChg chg="add mod">
          <ac:chgData name="Marco Peric" userId="S::mperic@knights.ucf.edu::6a10caaa-1f3d-43bb-94e6-6335bdc85f1e" providerId="AD" clId="Web-{D3353F8C-FB82-64CA-6FA6-5B4FE60AEA2B}" dt="2023-01-25T03:08:14.571" v="795" actId="1076"/>
          <ac:spMkLst>
            <pc:docMk/>
            <pc:sldMk cId="2989640677" sldId="283"/>
            <ac:spMk id="6" creationId="{4C00927F-3F07-9BDF-D1CB-2CDE2C5F8E9F}"/>
          </ac:spMkLst>
        </pc:spChg>
        <pc:spChg chg="add del">
          <ac:chgData name="Marco Peric" userId="S::mperic@knights.ucf.edu::6a10caaa-1f3d-43bb-94e6-6335bdc85f1e" providerId="AD" clId="Web-{D3353F8C-FB82-64CA-6FA6-5B4FE60AEA2B}" dt="2023-01-25T03:08:41.696" v="798"/>
          <ac:spMkLst>
            <pc:docMk/>
            <pc:sldMk cId="2989640677" sldId="283"/>
            <ac:spMk id="11" creationId="{D1D34770-47A8-402C-AF23-2B653F2D88C1}"/>
          </ac:spMkLst>
        </pc:spChg>
        <pc:spChg chg="add del">
          <ac:chgData name="Marco Peric" userId="S::mperic@knights.ucf.edu::6a10caaa-1f3d-43bb-94e6-6335bdc85f1e" providerId="AD" clId="Web-{D3353F8C-FB82-64CA-6FA6-5B4FE60AEA2B}" dt="2023-01-25T03:09:07.103" v="800"/>
          <ac:spMkLst>
            <pc:docMk/>
            <pc:sldMk cId="2989640677" sldId="283"/>
            <ac:spMk id="13" creationId="{967D8EB6-EAE1-4F9C-B398-83321E287204}"/>
          </ac:spMkLst>
        </pc:spChg>
        <pc:spChg chg="add del">
          <ac:chgData name="Marco Peric" userId="S::mperic@knights.ucf.edu::6a10caaa-1f3d-43bb-94e6-6335bdc85f1e" providerId="AD" clId="Web-{D3353F8C-FB82-64CA-6FA6-5B4FE60AEA2B}" dt="2023-01-25T03:09:07.103" v="800"/>
          <ac:spMkLst>
            <pc:docMk/>
            <pc:sldMk cId="2989640677" sldId="283"/>
            <ac:spMk id="14" creationId="{59A309A7-1751-4ABE-A3C1-EEC40366AD89}"/>
          </ac:spMkLst>
        </pc:spChg>
        <pc:picChg chg="add del mod">
          <ac:chgData name="Marco Peric" userId="S::mperic@knights.ucf.edu::6a10caaa-1f3d-43bb-94e6-6335bdc85f1e" providerId="AD" clId="Web-{D3353F8C-FB82-64CA-6FA6-5B4FE60AEA2B}" dt="2023-01-25T03:09:09.072" v="801"/>
          <ac:picMkLst>
            <pc:docMk/>
            <pc:sldMk cId="2989640677" sldId="283"/>
            <ac:picMk id="4" creationId="{7B5EDBBF-9DD5-A1EF-88E0-BD6CF3F791B3}"/>
          </ac:picMkLst>
        </pc:picChg>
      </pc:sldChg>
      <pc:sldChg chg="addSp delSp modSp add replId">
        <pc:chgData name="Marco Peric" userId="S::mperic@knights.ucf.edu::6a10caaa-1f3d-43bb-94e6-6335bdc85f1e" providerId="AD" clId="Web-{D3353F8C-FB82-64CA-6FA6-5B4FE60AEA2B}" dt="2023-01-25T03:14:11.142" v="886" actId="20577"/>
        <pc:sldMkLst>
          <pc:docMk/>
          <pc:sldMk cId="4092482766" sldId="297"/>
        </pc:sldMkLst>
        <pc:spChg chg="mod">
          <ac:chgData name="Marco Peric" userId="S::mperic@knights.ucf.edu::6a10caaa-1f3d-43bb-94e6-6335bdc85f1e" providerId="AD" clId="Web-{D3353F8C-FB82-64CA-6FA6-5B4FE60AEA2B}" dt="2023-01-25T03:11:22.403" v="863" actId="20577"/>
          <ac:spMkLst>
            <pc:docMk/>
            <pc:sldMk cId="4092482766" sldId="297"/>
            <ac:spMk id="2" creationId="{1978D555-DA53-B2D7-FFA5-55DDFE3F67A2}"/>
          </ac:spMkLst>
        </pc:spChg>
        <pc:spChg chg="mod">
          <ac:chgData name="Marco Peric" userId="S::mperic@knights.ucf.edu::6a10caaa-1f3d-43bb-94e6-6335bdc85f1e" providerId="AD" clId="Web-{D3353F8C-FB82-64CA-6FA6-5B4FE60AEA2B}" dt="2023-01-25T03:14:11.142" v="886" actId="20577"/>
          <ac:spMkLst>
            <pc:docMk/>
            <pc:sldMk cId="4092482766" sldId="297"/>
            <ac:spMk id="4" creationId="{AE5B680D-FFAD-B004-2DC7-3CF6E68FA0A1}"/>
          </ac:spMkLst>
        </pc:spChg>
        <pc:spChg chg="add del mod">
          <ac:chgData name="Marco Peric" userId="S::mperic@knights.ucf.edu::6a10caaa-1f3d-43bb-94e6-6335bdc85f1e" providerId="AD" clId="Web-{D3353F8C-FB82-64CA-6FA6-5B4FE60AEA2B}" dt="2023-01-25T03:10:51.918" v="861" actId="20577"/>
          <ac:spMkLst>
            <pc:docMk/>
            <pc:sldMk cId="4092482766" sldId="297"/>
            <ac:spMk id="6" creationId="{B71DFEE1-763A-326B-82F9-92566C351B47}"/>
          </ac:spMkLst>
        </pc:spChg>
        <pc:spChg chg="add del mod">
          <ac:chgData name="Marco Peric" userId="S::mperic@knights.ucf.edu::6a10caaa-1f3d-43bb-94e6-6335bdc85f1e" providerId="AD" clId="Web-{D3353F8C-FB82-64CA-6FA6-5B4FE60AEA2B}" dt="2023-01-25T03:09:44.292" v="813"/>
          <ac:spMkLst>
            <pc:docMk/>
            <pc:sldMk cId="4092482766" sldId="297"/>
            <ac:spMk id="8" creationId="{0B709F92-1DAB-4C0A-F4D0-C79675389D87}"/>
          </ac:spMkLst>
        </pc:spChg>
        <pc:spChg chg="del">
          <ac:chgData name="Marco Peric" userId="S::mperic@knights.ucf.edu::6a10caaa-1f3d-43bb-94e6-6335bdc85f1e" providerId="AD" clId="Web-{D3353F8C-FB82-64CA-6FA6-5B4FE60AEA2B}" dt="2023-01-25T03:09:26.135" v="803"/>
          <ac:spMkLst>
            <pc:docMk/>
            <pc:sldMk cId="4092482766" sldId="297"/>
            <ac:spMk id="9" creationId="{2B4B3807-55E2-2FEC-2E17-913DFB6D038B}"/>
          </ac:spMkLst>
        </pc:spChg>
        <pc:picChg chg="del mod ord">
          <ac:chgData name="Marco Peric" userId="S::mperic@knights.ucf.edu::6a10caaa-1f3d-43bb-94e6-6335bdc85f1e" providerId="AD" clId="Web-{D3353F8C-FB82-64CA-6FA6-5B4FE60AEA2B}" dt="2023-01-25T03:10:11.324" v="821"/>
          <ac:picMkLst>
            <pc:docMk/>
            <pc:sldMk cId="4092482766" sldId="297"/>
            <ac:picMk id="5" creationId="{D34633AA-A80E-7F62-98F8-DE4C0BEC770D}"/>
          </ac:picMkLst>
        </pc:picChg>
        <pc:picChg chg="add mod ord">
          <ac:chgData name="Marco Peric" userId="S::mperic@knights.ucf.edu::6a10caaa-1f3d-43bb-94e6-6335bdc85f1e" providerId="AD" clId="Web-{D3353F8C-FB82-64CA-6FA6-5B4FE60AEA2B}" dt="2023-01-25T03:13:44.095" v="884" actId="14100"/>
          <ac:picMkLst>
            <pc:docMk/>
            <pc:sldMk cId="4092482766" sldId="297"/>
            <ac:picMk id="10" creationId="{1D034471-037F-B28A-3DA8-E8D9AD653820}"/>
          </ac:picMkLst>
        </pc:picChg>
      </pc:sldChg>
      <pc:sldChg chg="addSp delSp modSp add replId">
        <pc:chgData name="Marco Peric" userId="S::mperic@knights.ucf.edu::6a10caaa-1f3d-43bb-94e6-6335bdc85f1e" providerId="AD" clId="Web-{D3353F8C-FB82-64CA-6FA6-5B4FE60AEA2B}" dt="2023-01-25T03:36:28.412" v="1144" actId="20577"/>
        <pc:sldMkLst>
          <pc:docMk/>
          <pc:sldMk cId="3691051666" sldId="298"/>
        </pc:sldMkLst>
        <pc:spChg chg="mod">
          <ac:chgData name="Marco Peric" userId="S::mperic@knights.ucf.edu::6a10caaa-1f3d-43bb-94e6-6335bdc85f1e" providerId="AD" clId="Web-{D3353F8C-FB82-64CA-6FA6-5B4FE60AEA2B}" dt="2023-01-25T03:16:51.162" v="910" actId="20577"/>
          <ac:spMkLst>
            <pc:docMk/>
            <pc:sldMk cId="3691051666" sldId="298"/>
            <ac:spMk id="2" creationId="{1978D555-DA53-B2D7-FFA5-55DDFE3F67A2}"/>
          </ac:spMkLst>
        </pc:spChg>
        <pc:spChg chg="mod">
          <ac:chgData name="Marco Peric" userId="S::mperic@knights.ucf.edu::6a10caaa-1f3d-43bb-94e6-6335bdc85f1e" providerId="AD" clId="Web-{D3353F8C-FB82-64CA-6FA6-5B4FE60AEA2B}" dt="2023-01-25T03:14:14.033" v="888" actId="20577"/>
          <ac:spMkLst>
            <pc:docMk/>
            <pc:sldMk cId="3691051666" sldId="298"/>
            <ac:spMk id="4" creationId="{AE5B680D-FFAD-B004-2DC7-3CF6E68FA0A1}"/>
          </ac:spMkLst>
        </pc:spChg>
        <pc:spChg chg="mod">
          <ac:chgData name="Marco Peric" userId="S::mperic@knights.ucf.edu::6a10caaa-1f3d-43bb-94e6-6335bdc85f1e" providerId="AD" clId="Web-{D3353F8C-FB82-64CA-6FA6-5B4FE60AEA2B}" dt="2023-01-25T03:36:28.412" v="1144" actId="20577"/>
          <ac:spMkLst>
            <pc:docMk/>
            <pc:sldMk cId="3691051666" sldId="298"/>
            <ac:spMk id="6" creationId="{B71DFEE1-763A-326B-82F9-92566C351B47}"/>
          </ac:spMkLst>
        </pc:spChg>
        <pc:spChg chg="add mod">
          <ac:chgData name="Marco Peric" userId="S::mperic@knights.ucf.edu::6a10caaa-1f3d-43bb-94e6-6335bdc85f1e" providerId="AD" clId="Web-{D3353F8C-FB82-64CA-6FA6-5B4FE60AEA2B}" dt="2023-01-25T03:27:49.085" v="967" actId="1076"/>
          <ac:spMkLst>
            <pc:docMk/>
            <pc:sldMk cId="3691051666" sldId="298"/>
            <ac:spMk id="8" creationId="{E1311A2E-66BB-37B4-6628-9D439C72FD5A}"/>
          </ac:spMkLst>
        </pc:spChg>
        <pc:spChg chg="add mod">
          <ac:chgData name="Marco Peric" userId="S::mperic@knights.ucf.edu::6a10caaa-1f3d-43bb-94e6-6335bdc85f1e" providerId="AD" clId="Web-{D3353F8C-FB82-64CA-6FA6-5B4FE60AEA2B}" dt="2023-01-25T03:28:00.288" v="968" actId="1076"/>
          <ac:spMkLst>
            <pc:docMk/>
            <pc:sldMk cId="3691051666" sldId="298"/>
            <ac:spMk id="9" creationId="{1CDA3072-2A1A-C258-FE45-ADBC9FFBB7CF}"/>
          </ac:spMkLst>
        </pc:spChg>
        <pc:spChg chg="add del mod">
          <ac:chgData name="Marco Peric" userId="S::mperic@knights.ucf.edu::6a10caaa-1f3d-43bb-94e6-6335bdc85f1e" providerId="AD" clId="Web-{D3353F8C-FB82-64CA-6FA6-5B4FE60AEA2B}" dt="2023-01-25T03:28:02.648" v="969" actId="1076"/>
          <ac:spMkLst>
            <pc:docMk/>
            <pc:sldMk cId="3691051666" sldId="298"/>
            <ac:spMk id="10" creationId="{180B2C0C-4C0F-CAAE-8B12-0BE38BA6F891}"/>
          </ac:spMkLst>
        </pc:spChg>
        <pc:spChg chg="add del">
          <ac:chgData name="Marco Peric" userId="S::mperic@knights.ucf.edu::6a10caaa-1f3d-43bb-94e6-6335bdc85f1e" providerId="AD" clId="Web-{D3353F8C-FB82-64CA-6FA6-5B4FE60AEA2B}" dt="2023-01-25T03:26:27.880" v="952"/>
          <ac:spMkLst>
            <pc:docMk/>
            <pc:sldMk cId="3691051666" sldId="298"/>
            <ac:spMk id="11" creationId="{84443F0B-86D5-6878-BF2A-48814FB821C5}"/>
          </ac:spMkLst>
        </pc:spChg>
        <pc:spChg chg="add mod">
          <ac:chgData name="Marco Peric" userId="S::mperic@knights.ucf.edu::6a10caaa-1f3d-43bb-94e6-6335bdc85f1e" providerId="AD" clId="Web-{D3353F8C-FB82-64CA-6FA6-5B4FE60AEA2B}" dt="2023-01-25T03:28:05.288" v="970" actId="1076"/>
          <ac:spMkLst>
            <pc:docMk/>
            <pc:sldMk cId="3691051666" sldId="298"/>
            <ac:spMk id="13" creationId="{CDA61E39-CED9-5123-855C-DE9D25E336E3}"/>
          </ac:spMkLst>
        </pc:spChg>
        <pc:picChg chg="add del mod ord">
          <ac:chgData name="Marco Peric" userId="S::mperic@knights.ucf.edu::6a10caaa-1f3d-43bb-94e6-6335bdc85f1e" providerId="AD" clId="Web-{D3353F8C-FB82-64CA-6FA6-5B4FE60AEA2B}" dt="2023-01-25T03:16:35.036" v="909"/>
          <ac:picMkLst>
            <pc:docMk/>
            <pc:sldMk cId="3691051666" sldId="298"/>
            <ac:picMk id="3" creationId="{6E45205F-DB87-1536-1B9E-48D805B3F43E}"/>
          </ac:picMkLst>
        </pc:picChg>
        <pc:picChg chg="add del mod">
          <ac:chgData name="Marco Peric" userId="S::mperic@knights.ucf.edu::6a10caaa-1f3d-43bb-94e6-6335bdc85f1e" providerId="AD" clId="Web-{D3353F8C-FB82-64CA-6FA6-5B4FE60AEA2B}" dt="2023-01-25T03:17:47.413" v="913"/>
          <ac:picMkLst>
            <pc:docMk/>
            <pc:sldMk cId="3691051666" sldId="298"/>
            <ac:picMk id="5" creationId="{A1F1D290-BB38-9C1E-80EE-F0A672DF3454}"/>
          </ac:picMkLst>
        </pc:picChg>
        <pc:picChg chg="add mod">
          <ac:chgData name="Marco Peric" userId="S::mperic@knights.ucf.edu::6a10caaa-1f3d-43bb-94e6-6335bdc85f1e" providerId="AD" clId="Web-{D3353F8C-FB82-64CA-6FA6-5B4FE60AEA2B}" dt="2023-01-25T03:21:05.262" v="945" actId="14100"/>
          <ac:picMkLst>
            <pc:docMk/>
            <pc:sldMk cId="3691051666" sldId="298"/>
            <ac:picMk id="7" creationId="{1C1F7DD8-4648-06A6-90B0-CF548E29A5AE}"/>
          </ac:picMkLst>
        </pc:picChg>
      </pc:sldChg>
    </pc:docChg>
  </pc:docChgLst>
  <pc:docChgLst>
    <pc:chgData name="Samuel Hearn" userId="S::shearn@knights.ucf.edu::5a96c205-f8ba-4b11-b63a-990fc6df167e" providerId="AD" clId="Web-{4C8016DC-C204-150A-9CF0-12B77DD11951}"/>
    <pc:docChg chg="addSld delSld modSld sldOrd">
      <pc:chgData name="Samuel Hearn" userId="S::shearn@knights.ucf.edu::5a96c205-f8ba-4b11-b63a-990fc6df167e" providerId="AD" clId="Web-{4C8016DC-C204-150A-9CF0-12B77DD11951}" dt="2023-01-25T03:09:33.635" v="1624" actId="20577"/>
      <pc:docMkLst>
        <pc:docMk/>
      </pc:docMkLst>
      <pc:sldChg chg="modSp">
        <pc:chgData name="Samuel Hearn" userId="S::shearn@knights.ucf.edu::5a96c205-f8ba-4b11-b63a-990fc6df167e" providerId="AD" clId="Web-{4C8016DC-C204-150A-9CF0-12B77DD11951}" dt="2023-01-25T02:25:12.393" v="1422" actId="20577"/>
        <pc:sldMkLst>
          <pc:docMk/>
          <pc:sldMk cId="4024489887" sldId="261"/>
        </pc:sldMkLst>
        <pc:spChg chg="mod">
          <ac:chgData name="Samuel Hearn" userId="S::shearn@knights.ucf.edu::5a96c205-f8ba-4b11-b63a-990fc6df167e" providerId="AD" clId="Web-{4C8016DC-C204-150A-9CF0-12B77DD11951}" dt="2023-01-25T02:25:12.393" v="1422" actId="20577"/>
          <ac:spMkLst>
            <pc:docMk/>
            <pc:sldMk cId="4024489887" sldId="261"/>
            <ac:spMk id="3" creationId="{A7F22793-54C1-1A68-DDA5-A31A5A344E1F}"/>
          </ac:spMkLst>
        </pc:spChg>
        <pc:spChg chg="mod">
          <ac:chgData name="Samuel Hearn" userId="S::shearn@knights.ucf.edu::5a96c205-f8ba-4b11-b63a-990fc6df167e" providerId="AD" clId="Web-{4C8016DC-C204-150A-9CF0-12B77DD11951}" dt="2023-01-25T02:18:44.633" v="1379" actId="20577"/>
          <ac:spMkLst>
            <pc:docMk/>
            <pc:sldMk cId="4024489887" sldId="261"/>
            <ac:spMk id="5" creationId="{25F7FA57-D2D9-D645-5DFA-887ED16FCA43}"/>
          </ac:spMkLst>
        </pc:spChg>
      </pc:sldChg>
      <pc:sldChg chg="addSp modSp new del">
        <pc:chgData name="Samuel Hearn" userId="S::shearn@knights.ucf.edu::5a96c205-f8ba-4b11-b63a-990fc6df167e" providerId="AD" clId="Web-{4C8016DC-C204-150A-9CF0-12B77DD11951}" dt="2023-01-25T02:48:18.103" v="1512"/>
        <pc:sldMkLst>
          <pc:docMk/>
          <pc:sldMk cId="2218841140" sldId="280"/>
        </pc:sldMkLst>
        <pc:spChg chg="mod">
          <ac:chgData name="Samuel Hearn" userId="S::shearn@knights.ucf.edu::5a96c205-f8ba-4b11-b63a-990fc6df167e" providerId="AD" clId="Web-{4C8016DC-C204-150A-9CF0-12B77DD11951}" dt="2023-01-24T18:32:39.088" v="299" actId="20577"/>
          <ac:spMkLst>
            <pc:docMk/>
            <pc:sldMk cId="2218841140" sldId="280"/>
            <ac:spMk id="2" creationId="{4048D758-CB59-A1B8-12E4-3EAF3B061FF0}"/>
          </ac:spMkLst>
        </pc:spChg>
        <pc:spChg chg="mod">
          <ac:chgData name="Samuel Hearn" userId="S::shearn@knights.ucf.edu::5a96c205-f8ba-4b11-b63a-990fc6df167e" providerId="AD" clId="Web-{4C8016DC-C204-150A-9CF0-12B77DD11951}" dt="2023-01-25T02:13:38.266" v="1247" actId="20577"/>
          <ac:spMkLst>
            <pc:docMk/>
            <pc:sldMk cId="2218841140" sldId="280"/>
            <ac:spMk id="3" creationId="{BAE91EA7-43B3-49B7-6640-B6100AEFE24A}"/>
          </ac:spMkLst>
        </pc:spChg>
        <pc:spChg chg="mod">
          <ac:chgData name="Samuel Hearn" userId="S::shearn@knights.ucf.edu::5a96c205-f8ba-4b11-b63a-990fc6df167e" providerId="AD" clId="Web-{4C8016DC-C204-150A-9CF0-12B77DD11951}" dt="2023-01-25T02:18:23.101" v="1375" actId="20577"/>
          <ac:spMkLst>
            <pc:docMk/>
            <pc:sldMk cId="2218841140" sldId="280"/>
            <ac:spMk id="7" creationId="{40CB04D9-541D-7EBE-1DBF-C2A62D27A02C}"/>
          </ac:spMkLst>
        </pc:spChg>
        <pc:picChg chg="add mod modCrop">
          <ac:chgData name="Samuel Hearn" userId="S::shearn@knights.ucf.edu::5a96c205-f8ba-4b11-b63a-990fc6df167e" providerId="AD" clId="Web-{4C8016DC-C204-150A-9CF0-12B77DD11951}" dt="2023-01-25T02:11:36.185" v="1241" actId="1076"/>
          <ac:picMkLst>
            <pc:docMk/>
            <pc:sldMk cId="2218841140" sldId="280"/>
            <ac:picMk id="4" creationId="{E45EF962-7ABC-C47F-AB13-A57E607371D7}"/>
          </ac:picMkLst>
        </pc:picChg>
        <pc:picChg chg="add mod">
          <ac:chgData name="Samuel Hearn" userId="S::shearn@knights.ucf.edu::5a96c205-f8ba-4b11-b63a-990fc6df167e" providerId="AD" clId="Web-{4C8016DC-C204-150A-9CF0-12B77DD11951}" dt="2023-01-25T02:11:36.216" v="1242" actId="1076"/>
          <ac:picMkLst>
            <pc:docMk/>
            <pc:sldMk cId="2218841140" sldId="280"/>
            <ac:picMk id="5" creationId="{2E731215-D2B3-6516-DD0F-BB84B6A2DF36}"/>
          </ac:picMkLst>
        </pc:picChg>
      </pc:sldChg>
      <pc:sldChg chg="modSp new del">
        <pc:chgData name="Samuel Hearn" userId="S::shearn@knights.ucf.edu::5a96c205-f8ba-4b11-b63a-990fc6df167e" providerId="AD" clId="Web-{4C8016DC-C204-150A-9CF0-12B77DD11951}" dt="2023-01-25T02:44:48.504" v="1437"/>
        <pc:sldMkLst>
          <pc:docMk/>
          <pc:sldMk cId="4230429808" sldId="290"/>
        </pc:sldMkLst>
        <pc:spChg chg="mod">
          <ac:chgData name="Samuel Hearn" userId="S::shearn@knights.ucf.edu::5a96c205-f8ba-4b11-b63a-990fc6df167e" providerId="AD" clId="Web-{4C8016DC-C204-150A-9CF0-12B77DD11951}" dt="2023-01-25T01:51:22.280" v="632" actId="20577"/>
          <ac:spMkLst>
            <pc:docMk/>
            <pc:sldMk cId="4230429808" sldId="290"/>
            <ac:spMk id="2" creationId="{A8D941DD-832D-67F4-37DE-1678BB02B49C}"/>
          </ac:spMkLst>
        </pc:spChg>
        <pc:spChg chg="mod">
          <ac:chgData name="Samuel Hearn" userId="S::shearn@knights.ucf.edu::5a96c205-f8ba-4b11-b63a-990fc6df167e" providerId="AD" clId="Web-{4C8016DC-C204-150A-9CF0-12B77DD11951}" dt="2023-01-25T02:44:31.738" v="1432" actId="20577"/>
          <ac:spMkLst>
            <pc:docMk/>
            <pc:sldMk cId="4230429808" sldId="290"/>
            <ac:spMk id="3" creationId="{DCA315BC-3408-BE06-FF91-DD1BCB9C6704}"/>
          </ac:spMkLst>
        </pc:spChg>
        <pc:spChg chg="mod">
          <ac:chgData name="Samuel Hearn" userId="S::shearn@knights.ucf.edu::5a96c205-f8ba-4b11-b63a-990fc6df167e" providerId="AD" clId="Web-{4C8016DC-C204-150A-9CF0-12B77DD11951}" dt="2023-01-25T02:18:28.305" v="1377" actId="20577"/>
          <ac:spMkLst>
            <pc:docMk/>
            <pc:sldMk cId="4230429808" sldId="290"/>
            <ac:spMk id="5" creationId="{43F9488F-EBDF-E80B-EC43-7FCC87FE9C36}"/>
          </ac:spMkLst>
        </pc:spChg>
      </pc:sldChg>
      <pc:sldChg chg="addSp delSp modSp add ord replId">
        <pc:chgData name="Samuel Hearn" userId="S::shearn@knights.ucf.edu::5a96c205-f8ba-4b11-b63a-990fc6df167e" providerId="AD" clId="Web-{4C8016DC-C204-150A-9CF0-12B77DD11951}" dt="2023-01-25T02:57:09.757" v="1535" actId="20577"/>
        <pc:sldMkLst>
          <pc:docMk/>
          <pc:sldMk cId="560735498" sldId="295"/>
        </pc:sldMkLst>
        <pc:spChg chg="mod">
          <ac:chgData name="Samuel Hearn" userId="S::shearn@knights.ucf.edu::5a96c205-f8ba-4b11-b63a-990fc6df167e" providerId="AD" clId="Web-{4C8016DC-C204-150A-9CF0-12B77DD11951}" dt="2023-01-25T02:44:46.317" v="1436" actId="20577"/>
          <ac:spMkLst>
            <pc:docMk/>
            <pc:sldMk cId="560735498" sldId="295"/>
            <ac:spMk id="2" creationId="{1978D555-DA53-B2D7-FFA5-55DDFE3F67A2}"/>
          </ac:spMkLst>
        </pc:spChg>
        <pc:spChg chg="add del mod">
          <ac:chgData name="Samuel Hearn" userId="S::shearn@knights.ucf.edu::5a96c205-f8ba-4b11-b63a-990fc6df167e" providerId="AD" clId="Web-{4C8016DC-C204-150A-9CF0-12B77DD11951}" dt="2023-01-25T02:57:09.757" v="1535" actId="20577"/>
          <ac:spMkLst>
            <pc:docMk/>
            <pc:sldMk cId="560735498" sldId="295"/>
            <ac:spMk id="3" creationId="{6C553F98-B28C-DE98-B8EE-BF7C7781017E}"/>
          </ac:spMkLst>
        </pc:spChg>
        <pc:picChg chg="del">
          <ac:chgData name="Samuel Hearn" userId="S::shearn@knights.ucf.edu::5a96c205-f8ba-4b11-b63a-990fc6df167e" providerId="AD" clId="Web-{4C8016DC-C204-150A-9CF0-12B77DD11951}" dt="2023-01-25T02:43:46.159" v="1427"/>
          <ac:picMkLst>
            <pc:docMk/>
            <pc:sldMk cId="560735498" sldId="295"/>
            <ac:picMk id="4" creationId="{729F4F48-B70F-9804-4DC3-3946672A7A7D}"/>
          </ac:picMkLst>
        </pc:picChg>
        <pc:picChg chg="add del mod">
          <ac:chgData name="Samuel Hearn" userId="S::shearn@knights.ucf.edu::5a96c205-f8ba-4b11-b63a-990fc6df167e" providerId="AD" clId="Web-{4C8016DC-C204-150A-9CF0-12B77DD11951}" dt="2023-01-25T02:45:40.959" v="1443"/>
          <ac:picMkLst>
            <pc:docMk/>
            <pc:sldMk cId="560735498" sldId="295"/>
            <ac:picMk id="5" creationId="{22FC34C9-A617-C44E-0F3E-434C67769A43}"/>
          </ac:picMkLst>
        </pc:picChg>
        <pc:picChg chg="add mod">
          <ac:chgData name="Samuel Hearn" userId="S::shearn@knights.ucf.edu::5a96c205-f8ba-4b11-b63a-990fc6df167e" providerId="AD" clId="Web-{4C8016DC-C204-150A-9CF0-12B77DD11951}" dt="2023-01-25T02:46:29.522" v="1446" actId="1076"/>
          <ac:picMkLst>
            <pc:docMk/>
            <pc:sldMk cId="560735498" sldId="295"/>
            <ac:picMk id="7" creationId="{6BB06336-BFB8-4372-5958-17442756972F}"/>
          </ac:picMkLst>
        </pc:picChg>
      </pc:sldChg>
      <pc:sldChg chg="addSp delSp modSp add ord replId">
        <pc:chgData name="Samuel Hearn" userId="S::shearn@knights.ucf.edu::5a96c205-f8ba-4b11-b63a-990fc6df167e" providerId="AD" clId="Web-{4C8016DC-C204-150A-9CF0-12B77DD11951}" dt="2023-01-25T03:09:33.635" v="1624" actId="20577"/>
        <pc:sldMkLst>
          <pc:docMk/>
          <pc:sldMk cId="1016793253" sldId="296"/>
        </pc:sldMkLst>
        <pc:spChg chg="mod">
          <ac:chgData name="Samuel Hearn" userId="S::shearn@knights.ucf.edu::5a96c205-f8ba-4b11-b63a-990fc6df167e" providerId="AD" clId="Web-{4C8016DC-C204-150A-9CF0-12B77DD11951}" dt="2023-01-25T02:48:02.368" v="1506" actId="20577"/>
          <ac:spMkLst>
            <pc:docMk/>
            <pc:sldMk cId="1016793253" sldId="296"/>
            <ac:spMk id="2" creationId="{1978D555-DA53-B2D7-FFA5-55DDFE3F67A2}"/>
          </ac:spMkLst>
        </pc:spChg>
        <pc:spChg chg="mod">
          <ac:chgData name="Samuel Hearn" userId="S::shearn@knights.ucf.edu::5a96c205-f8ba-4b11-b63a-990fc6df167e" providerId="AD" clId="Web-{4C8016DC-C204-150A-9CF0-12B77DD11951}" dt="2023-01-25T03:09:33.635" v="1624" actId="20577"/>
          <ac:spMkLst>
            <pc:docMk/>
            <pc:sldMk cId="1016793253" sldId="296"/>
            <ac:spMk id="3" creationId="{6C553F98-B28C-DE98-B8EE-BF7C7781017E}"/>
          </ac:spMkLst>
        </pc:spChg>
        <pc:picChg chg="add mod">
          <ac:chgData name="Samuel Hearn" userId="S::shearn@knights.ucf.edu::5a96c205-f8ba-4b11-b63a-990fc6df167e" providerId="AD" clId="Web-{4C8016DC-C204-150A-9CF0-12B77DD11951}" dt="2023-01-25T02:48:15.603" v="1510" actId="1076"/>
          <ac:picMkLst>
            <pc:docMk/>
            <pc:sldMk cId="1016793253" sldId="296"/>
            <ac:picMk id="5" creationId="{88855209-F35F-4DE5-E805-BE7DBC634328}"/>
          </ac:picMkLst>
        </pc:picChg>
        <pc:picChg chg="del">
          <ac:chgData name="Samuel Hearn" userId="S::shearn@knights.ucf.edu::5a96c205-f8ba-4b11-b63a-990fc6df167e" providerId="AD" clId="Web-{4C8016DC-C204-150A-9CF0-12B77DD11951}" dt="2023-01-25T02:48:08.009" v="1507"/>
          <ac:picMkLst>
            <pc:docMk/>
            <pc:sldMk cId="1016793253" sldId="296"/>
            <ac:picMk id="7" creationId="{6BB06336-BFB8-4372-5958-17442756972F}"/>
          </ac:picMkLst>
        </pc:picChg>
        <pc:picChg chg="add mod">
          <ac:chgData name="Samuel Hearn" userId="S::shearn@knights.ucf.edu::5a96c205-f8ba-4b11-b63a-990fc6df167e" providerId="AD" clId="Web-{4C8016DC-C204-150A-9CF0-12B77DD11951}" dt="2023-01-25T02:48:15.619" v="1511" actId="1076"/>
          <ac:picMkLst>
            <pc:docMk/>
            <pc:sldMk cId="1016793253" sldId="296"/>
            <ac:picMk id="10" creationId="{16D5B49E-2A9A-3318-FDC0-8F10F04A8CCB}"/>
          </ac:picMkLst>
        </pc:picChg>
      </pc:sldChg>
    </pc:docChg>
  </pc:docChgLst>
  <pc:docChgLst>
    <pc:chgData name="Jennifer Olenchak" userId="S::jenniferolenchak@knights.ucf.edu::4bff92c9-5814-41c1-bfa2-299ad92be070" providerId="AD" clId="Web-{0DAC1438-6F2C-AC46-CB22-2F5A495A560D}"/>
    <pc:docChg chg="addSld delSld modSld sldOrd">
      <pc:chgData name="Jennifer Olenchak" userId="S::jenniferolenchak@knights.ucf.edu::4bff92c9-5814-41c1-bfa2-299ad92be070" providerId="AD" clId="Web-{0DAC1438-6F2C-AC46-CB22-2F5A495A560D}" dt="2023-01-25T02:50:19.846" v="376" actId="20577"/>
      <pc:docMkLst>
        <pc:docMk/>
      </pc:docMkLst>
      <pc:sldChg chg="addSp delSp modSp mod setBg">
        <pc:chgData name="Jennifer Olenchak" userId="S::jenniferolenchak@knights.ucf.edu::4bff92c9-5814-41c1-bfa2-299ad92be070" providerId="AD" clId="Web-{0DAC1438-6F2C-AC46-CB22-2F5A495A560D}" dt="2023-01-25T02:30:28.440" v="177"/>
        <pc:sldMkLst>
          <pc:docMk/>
          <pc:sldMk cId="4024489887" sldId="261"/>
        </pc:sldMkLst>
        <pc:spChg chg="mod">
          <ac:chgData name="Jennifer Olenchak" userId="S::jenniferolenchak@knights.ucf.edu::4bff92c9-5814-41c1-bfa2-299ad92be070" providerId="AD" clId="Web-{0DAC1438-6F2C-AC46-CB22-2F5A495A560D}" dt="2023-01-25T02:30:04.221" v="175"/>
          <ac:spMkLst>
            <pc:docMk/>
            <pc:sldMk cId="4024489887" sldId="261"/>
            <ac:spMk id="2" creationId="{A4CDE2F4-9C3D-36C0-0F0F-5B3B7081810E}"/>
          </ac:spMkLst>
        </pc:spChg>
        <pc:spChg chg="del mod">
          <ac:chgData name="Jennifer Olenchak" userId="S::jenniferolenchak@knights.ucf.edu::4bff92c9-5814-41c1-bfa2-299ad92be070" providerId="AD" clId="Web-{0DAC1438-6F2C-AC46-CB22-2F5A495A560D}" dt="2023-01-25T02:28:35.546" v="168"/>
          <ac:spMkLst>
            <pc:docMk/>
            <pc:sldMk cId="4024489887" sldId="261"/>
            <ac:spMk id="3" creationId="{A7F22793-54C1-1A68-DDA5-A31A5A344E1F}"/>
          </ac:spMkLst>
        </pc:spChg>
        <pc:spChg chg="mod">
          <ac:chgData name="Jennifer Olenchak" userId="S::jenniferolenchak@knights.ucf.edu::4bff92c9-5814-41c1-bfa2-299ad92be070" providerId="AD" clId="Web-{0DAC1438-6F2C-AC46-CB22-2F5A495A560D}" dt="2023-01-25T02:30:04.221" v="175"/>
          <ac:spMkLst>
            <pc:docMk/>
            <pc:sldMk cId="4024489887" sldId="261"/>
            <ac:spMk id="5" creationId="{25F7FA57-D2D9-D645-5DFA-887ED16FCA43}"/>
          </ac:spMkLst>
        </pc:spChg>
        <pc:spChg chg="add">
          <ac:chgData name="Jennifer Olenchak" userId="S::jenniferolenchak@knights.ucf.edu::4bff92c9-5814-41c1-bfa2-299ad92be070" providerId="AD" clId="Web-{0DAC1438-6F2C-AC46-CB22-2F5A495A560D}" dt="2023-01-25T02:30:04.221" v="175"/>
          <ac:spMkLst>
            <pc:docMk/>
            <pc:sldMk cId="4024489887" sldId="261"/>
            <ac:spMk id="12" creationId="{2B566528-1B12-4246-9431-5C2D7D081168}"/>
          </ac:spMkLst>
        </pc:spChg>
        <pc:spChg chg="add">
          <ac:chgData name="Jennifer Olenchak" userId="S::jenniferolenchak@knights.ucf.edu::4bff92c9-5814-41c1-bfa2-299ad92be070" providerId="AD" clId="Web-{0DAC1438-6F2C-AC46-CB22-2F5A495A560D}" dt="2023-01-25T02:30:04.221" v="175"/>
          <ac:spMkLst>
            <pc:docMk/>
            <pc:sldMk cId="4024489887" sldId="261"/>
            <ac:spMk id="14" creationId="{2E80C965-DB6D-4F81-9E9E-B027384D0BD6}"/>
          </ac:spMkLst>
        </pc:spChg>
        <pc:spChg chg="add">
          <ac:chgData name="Jennifer Olenchak" userId="S::jenniferolenchak@knights.ucf.edu::4bff92c9-5814-41c1-bfa2-299ad92be070" providerId="AD" clId="Web-{0DAC1438-6F2C-AC46-CB22-2F5A495A560D}" dt="2023-01-25T02:30:04.221" v="175"/>
          <ac:spMkLst>
            <pc:docMk/>
            <pc:sldMk cId="4024489887" sldId="261"/>
            <ac:spMk id="16" creationId="{A580F890-B085-4E95-96AA-55AEBEC5CE6E}"/>
          </ac:spMkLst>
        </pc:spChg>
        <pc:spChg chg="add">
          <ac:chgData name="Jennifer Olenchak" userId="S::jenniferolenchak@knights.ucf.edu::4bff92c9-5814-41c1-bfa2-299ad92be070" providerId="AD" clId="Web-{0DAC1438-6F2C-AC46-CB22-2F5A495A560D}" dt="2023-01-25T02:30:04.221" v="175"/>
          <ac:spMkLst>
            <pc:docMk/>
            <pc:sldMk cId="4024489887" sldId="261"/>
            <ac:spMk id="18" creationId="{D3F51FEB-38FB-4F6C-9F7B-2F2AFAB65463}"/>
          </ac:spMkLst>
        </pc:spChg>
        <pc:spChg chg="add">
          <ac:chgData name="Jennifer Olenchak" userId="S::jenniferolenchak@knights.ucf.edu::4bff92c9-5814-41c1-bfa2-299ad92be070" providerId="AD" clId="Web-{0DAC1438-6F2C-AC46-CB22-2F5A495A560D}" dt="2023-01-25T02:30:04.221" v="175"/>
          <ac:spMkLst>
            <pc:docMk/>
            <pc:sldMk cId="4024489887" sldId="261"/>
            <ac:spMk id="20" creationId="{1E547BA6-BAE0-43BB-A7CA-60F69CE252F0}"/>
          </ac:spMkLst>
        </pc:spChg>
        <pc:graphicFrameChg chg="add mod ord modGraphic">
          <ac:chgData name="Jennifer Olenchak" userId="S::jenniferolenchak@knights.ucf.edu::4bff92c9-5814-41c1-bfa2-299ad92be070" providerId="AD" clId="Web-{0DAC1438-6F2C-AC46-CB22-2F5A495A560D}" dt="2023-01-25T02:30:28.440" v="177"/>
          <ac:graphicFrameMkLst>
            <pc:docMk/>
            <pc:sldMk cId="4024489887" sldId="261"/>
            <ac:graphicFrameMk id="7" creationId="{D30289FA-F6EC-36D3-38B7-AD353D46503E}"/>
          </ac:graphicFrameMkLst>
        </pc:graphicFrameChg>
      </pc:sldChg>
      <pc:sldChg chg="modSp">
        <pc:chgData name="Jennifer Olenchak" userId="S::jenniferolenchak@knights.ucf.edu::4bff92c9-5814-41c1-bfa2-299ad92be070" providerId="AD" clId="Web-{0DAC1438-6F2C-AC46-CB22-2F5A495A560D}" dt="2023-01-25T02:50:19.846" v="376" actId="20577"/>
        <pc:sldMkLst>
          <pc:docMk/>
          <pc:sldMk cId="2752778981" sldId="268"/>
        </pc:sldMkLst>
        <pc:spChg chg="mod">
          <ac:chgData name="Jennifer Olenchak" userId="S::jenniferolenchak@knights.ucf.edu::4bff92c9-5814-41c1-bfa2-299ad92be070" providerId="AD" clId="Web-{0DAC1438-6F2C-AC46-CB22-2F5A495A560D}" dt="2023-01-25T02:50:11.017" v="370" actId="20577"/>
          <ac:spMkLst>
            <pc:docMk/>
            <pc:sldMk cId="2752778981" sldId="268"/>
            <ac:spMk id="2" creationId="{1978D555-DA53-B2D7-FFA5-55DDFE3F67A2}"/>
          </ac:spMkLst>
        </pc:spChg>
        <pc:spChg chg="mod">
          <ac:chgData name="Jennifer Olenchak" userId="S::jenniferolenchak@knights.ucf.edu::4bff92c9-5814-41c1-bfa2-299ad92be070" providerId="AD" clId="Web-{0DAC1438-6F2C-AC46-CB22-2F5A495A560D}" dt="2023-01-25T02:50:19.846" v="376" actId="20577"/>
          <ac:spMkLst>
            <pc:docMk/>
            <pc:sldMk cId="2752778981" sldId="268"/>
            <ac:spMk id="3" creationId="{6C553F98-B28C-DE98-B8EE-BF7C7781017E}"/>
          </ac:spMkLst>
        </pc:spChg>
      </pc:sldChg>
      <pc:sldChg chg="modSp">
        <pc:chgData name="Jennifer Olenchak" userId="S::jenniferolenchak@knights.ucf.edu::4bff92c9-5814-41c1-bfa2-299ad92be070" providerId="AD" clId="Web-{0DAC1438-6F2C-AC46-CB22-2F5A495A560D}" dt="2023-01-25T02:25:06.678" v="1" actId="20577"/>
        <pc:sldMkLst>
          <pc:docMk/>
          <pc:sldMk cId="2619802964" sldId="270"/>
        </pc:sldMkLst>
        <pc:spChg chg="mod">
          <ac:chgData name="Jennifer Olenchak" userId="S::jenniferolenchak@knights.ucf.edu::4bff92c9-5814-41c1-bfa2-299ad92be070" providerId="AD" clId="Web-{0DAC1438-6F2C-AC46-CB22-2F5A495A560D}" dt="2023-01-25T02:25:06.678" v="1" actId="20577"/>
          <ac:spMkLst>
            <pc:docMk/>
            <pc:sldMk cId="2619802964" sldId="270"/>
            <ac:spMk id="2" creationId="{685DB211-98A8-E91A-B70E-3891C04744F1}"/>
          </ac:spMkLst>
        </pc:spChg>
      </pc:sldChg>
      <pc:sldChg chg="modSp delCm">
        <pc:chgData name="Jennifer Olenchak" userId="S::jenniferolenchak@knights.ucf.edu::4bff92c9-5814-41c1-bfa2-299ad92be070" providerId="AD" clId="Web-{0DAC1438-6F2C-AC46-CB22-2F5A495A560D}" dt="2023-01-25T02:45:11.364" v="314"/>
        <pc:sldMkLst>
          <pc:docMk/>
          <pc:sldMk cId="1092217962" sldId="273"/>
        </pc:sldMkLst>
        <pc:spChg chg="mod">
          <ac:chgData name="Jennifer Olenchak" userId="S::jenniferolenchak@knights.ucf.edu::4bff92c9-5814-41c1-bfa2-299ad92be070" providerId="AD" clId="Web-{0DAC1438-6F2C-AC46-CB22-2F5A495A560D}" dt="2023-01-25T02:45:02.864" v="311" actId="20577"/>
          <ac:spMkLst>
            <pc:docMk/>
            <pc:sldMk cId="1092217962" sldId="273"/>
            <ac:spMk id="5" creationId="{AEA68B92-3304-C568-73EF-3F4DDBD861A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Jennifer Olenchak" userId="S::jenniferolenchak@knights.ucf.edu::4bff92c9-5814-41c1-bfa2-299ad92be070" providerId="AD" clId="Web-{0DAC1438-6F2C-AC46-CB22-2F5A495A560D}" dt="2023-01-25T02:45:11.364" v="314"/>
              <pc2:cmMkLst xmlns:pc2="http://schemas.microsoft.com/office/powerpoint/2019/9/main/command">
                <pc:docMk/>
                <pc:sldMk cId="1092217962" sldId="273"/>
                <pc2:cmMk id="{1DEF6387-BE3F-468C-A4FE-AE48FAE1F8E2}"/>
              </pc2:cmMkLst>
            </pc226:cmChg>
            <pc226:cmChg xmlns:pc226="http://schemas.microsoft.com/office/powerpoint/2022/06/main/command" chg="del">
              <pc226:chgData name="Jennifer Olenchak" userId="S::jenniferolenchak@knights.ucf.edu::4bff92c9-5814-41c1-bfa2-299ad92be070" providerId="AD" clId="Web-{0DAC1438-6F2C-AC46-CB22-2F5A495A560D}" dt="2023-01-25T02:45:09.755" v="313"/>
              <pc2:cmMkLst xmlns:pc2="http://schemas.microsoft.com/office/powerpoint/2019/9/main/command">
                <pc:docMk/>
                <pc:sldMk cId="1092217962" sldId="273"/>
                <pc2:cmMk id="{FF6BAAEF-8802-4AFA-A00A-C5792FE94FF2}"/>
              </pc2:cmMkLst>
            </pc226:cmChg>
            <pc226:cmChg xmlns:pc226="http://schemas.microsoft.com/office/powerpoint/2022/06/main/command" chg="del">
              <pc226:chgData name="Jennifer Olenchak" userId="S::jenniferolenchak@knights.ucf.edu::4bff92c9-5814-41c1-bfa2-299ad92be070" providerId="AD" clId="Web-{0DAC1438-6F2C-AC46-CB22-2F5A495A560D}" dt="2023-01-25T02:45:07.755" v="312"/>
              <pc2:cmMkLst xmlns:pc2="http://schemas.microsoft.com/office/powerpoint/2019/9/main/command">
                <pc:docMk/>
                <pc:sldMk cId="1092217962" sldId="273"/>
                <pc2:cmMk id="{3B88C9FB-A382-4CD3-BB4D-63BE90159F98}"/>
              </pc2:cmMkLst>
            </pc226:cmChg>
          </p:ext>
        </pc:extLst>
      </pc:sldChg>
      <pc:sldChg chg="del">
        <pc:chgData name="Jennifer Olenchak" userId="S::jenniferolenchak@knights.ucf.edu::4bff92c9-5814-41c1-bfa2-299ad92be070" providerId="AD" clId="Web-{0DAC1438-6F2C-AC46-CB22-2F5A495A560D}" dt="2023-01-25T02:36:43.158" v="292"/>
        <pc:sldMkLst>
          <pc:docMk/>
          <pc:sldMk cId="72242161" sldId="276"/>
        </pc:sldMkLst>
      </pc:sldChg>
      <pc:sldChg chg="modSp ord">
        <pc:chgData name="Jennifer Olenchak" userId="S::jenniferolenchak@knights.ucf.edu::4bff92c9-5814-41c1-bfa2-299ad92be070" providerId="AD" clId="Web-{0DAC1438-6F2C-AC46-CB22-2F5A495A560D}" dt="2023-01-25T02:47:51.996" v="336" actId="20577"/>
        <pc:sldMkLst>
          <pc:docMk/>
          <pc:sldMk cId="1481793671" sldId="277"/>
        </pc:sldMkLst>
        <pc:spChg chg="mod">
          <ac:chgData name="Jennifer Olenchak" userId="S::jenniferolenchak@knights.ucf.edu::4bff92c9-5814-41c1-bfa2-299ad92be070" providerId="AD" clId="Web-{0DAC1438-6F2C-AC46-CB22-2F5A495A560D}" dt="2023-01-25T02:47:51.996" v="336" actId="20577"/>
          <ac:spMkLst>
            <pc:docMk/>
            <pc:sldMk cId="1481793671" sldId="277"/>
            <ac:spMk id="2" creationId="{D99B0D67-532F-B313-8CB7-23666ED4E44E}"/>
          </ac:spMkLst>
        </pc:spChg>
      </pc:sldChg>
      <pc:sldChg chg="modSp">
        <pc:chgData name="Jennifer Olenchak" userId="S::jenniferolenchak@knights.ucf.edu::4bff92c9-5814-41c1-bfa2-299ad92be070" providerId="AD" clId="Web-{0DAC1438-6F2C-AC46-CB22-2F5A495A560D}" dt="2023-01-25T02:45:51.086" v="316" actId="20577"/>
        <pc:sldMkLst>
          <pc:docMk/>
          <pc:sldMk cId="2993009681" sldId="278"/>
        </pc:sldMkLst>
        <pc:spChg chg="mod">
          <ac:chgData name="Jennifer Olenchak" userId="S::jenniferolenchak@knights.ucf.edu::4bff92c9-5814-41c1-bfa2-299ad92be070" providerId="AD" clId="Web-{0DAC1438-6F2C-AC46-CB22-2F5A495A560D}" dt="2023-01-25T02:45:51.086" v="316" actId="20577"/>
          <ac:spMkLst>
            <pc:docMk/>
            <pc:sldMk cId="2993009681" sldId="278"/>
            <ac:spMk id="38" creationId="{EC31A393-4BFD-D7DF-E5E3-2049645FE575}"/>
          </ac:spMkLst>
        </pc:spChg>
      </pc:sldChg>
      <pc:sldChg chg="modSp ord">
        <pc:chgData name="Jennifer Olenchak" userId="S::jenniferolenchak@knights.ucf.edu::4bff92c9-5814-41c1-bfa2-299ad92be070" providerId="AD" clId="Web-{0DAC1438-6F2C-AC46-CB22-2F5A495A560D}" dt="2023-01-25T02:47:19.761" v="320" actId="20577"/>
        <pc:sldMkLst>
          <pc:docMk/>
          <pc:sldMk cId="2218841140" sldId="280"/>
        </pc:sldMkLst>
        <pc:spChg chg="mod">
          <ac:chgData name="Jennifer Olenchak" userId="S::jenniferolenchak@knights.ucf.edu::4bff92c9-5814-41c1-bfa2-299ad92be070" providerId="AD" clId="Web-{0DAC1438-6F2C-AC46-CB22-2F5A495A560D}" dt="2023-01-25T02:47:19.761" v="320" actId="20577"/>
          <ac:spMkLst>
            <pc:docMk/>
            <pc:sldMk cId="2218841140" sldId="280"/>
            <ac:spMk id="2" creationId="{4048D758-CB59-A1B8-12E4-3EAF3B061FF0}"/>
          </ac:spMkLst>
        </pc:spChg>
      </pc:sldChg>
      <pc:sldChg chg="del ord">
        <pc:chgData name="Jennifer Olenchak" userId="S::jenniferolenchak@knights.ucf.edu::4bff92c9-5814-41c1-bfa2-299ad92be070" providerId="AD" clId="Web-{0DAC1438-6F2C-AC46-CB22-2F5A495A560D}" dt="2023-01-25T02:41:03.605" v="307"/>
        <pc:sldMkLst>
          <pc:docMk/>
          <pc:sldMk cId="1259691569" sldId="281"/>
        </pc:sldMkLst>
      </pc:sldChg>
      <pc:sldChg chg="modSp">
        <pc:chgData name="Jennifer Olenchak" userId="S::jenniferolenchak@knights.ucf.edu::4bff92c9-5814-41c1-bfa2-299ad92be070" providerId="AD" clId="Web-{0DAC1438-6F2C-AC46-CB22-2F5A495A560D}" dt="2023-01-25T02:44:57.926" v="309" actId="20577"/>
        <pc:sldMkLst>
          <pc:docMk/>
          <pc:sldMk cId="2989640677" sldId="283"/>
        </pc:sldMkLst>
        <pc:spChg chg="mod">
          <ac:chgData name="Jennifer Olenchak" userId="S::jenniferolenchak@knights.ucf.edu::4bff92c9-5814-41c1-bfa2-299ad92be070" providerId="AD" clId="Web-{0DAC1438-6F2C-AC46-CB22-2F5A495A560D}" dt="2023-01-25T02:44:57.926" v="309" actId="20577"/>
          <ac:spMkLst>
            <pc:docMk/>
            <pc:sldMk cId="2989640677" sldId="283"/>
            <ac:spMk id="5" creationId="{2A51663C-B7D9-20F4-9435-7128A93CC506}"/>
          </ac:spMkLst>
        </pc:spChg>
      </pc:sldChg>
      <pc:sldChg chg="addSp delSp modSp">
        <pc:chgData name="Jennifer Olenchak" userId="S::jenniferolenchak@knights.ucf.edu::4bff92c9-5814-41c1-bfa2-299ad92be070" providerId="AD" clId="Web-{0DAC1438-6F2C-AC46-CB22-2F5A495A560D}" dt="2023-01-25T02:48:56.202" v="345" actId="20577"/>
        <pc:sldMkLst>
          <pc:docMk/>
          <pc:sldMk cId="1916634689" sldId="284"/>
        </pc:sldMkLst>
        <pc:spChg chg="mod">
          <ac:chgData name="Jennifer Olenchak" userId="S::jenniferolenchak@knights.ucf.edu::4bff92c9-5814-41c1-bfa2-299ad92be070" providerId="AD" clId="Web-{0DAC1438-6F2C-AC46-CB22-2F5A495A560D}" dt="2023-01-25T02:48:56.202" v="345" actId="20577"/>
          <ac:spMkLst>
            <pc:docMk/>
            <pc:sldMk cId="1916634689" sldId="284"/>
            <ac:spMk id="2" creationId="{5825C42E-DD47-94A5-0730-677F1DD05000}"/>
          </ac:spMkLst>
        </pc:spChg>
        <pc:spChg chg="mod">
          <ac:chgData name="Jennifer Olenchak" userId="S::jenniferolenchak@knights.ucf.edu::4bff92c9-5814-41c1-bfa2-299ad92be070" providerId="AD" clId="Web-{0DAC1438-6F2C-AC46-CB22-2F5A495A560D}" dt="2023-01-25T02:48:51.780" v="343"/>
          <ac:spMkLst>
            <pc:docMk/>
            <pc:sldMk cId="1916634689" sldId="284"/>
            <ac:spMk id="3" creationId="{E915531B-A735-7686-FFB0-D2A4B4F1887D}"/>
          </ac:spMkLst>
        </pc:spChg>
        <pc:spChg chg="mod">
          <ac:chgData name="Jennifer Olenchak" userId="S::jenniferolenchak@knights.ucf.edu::4bff92c9-5814-41c1-bfa2-299ad92be070" providerId="AD" clId="Web-{0DAC1438-6F2C-AC46-CB22-2F5A495A560D}" dt="2023-01-25T02:48:51.780" v="343"/>
          <ac:spMkLst>
            <pc:docMk/>
            <pc:sldMk cId="1916634689" sldId="284"/>
            <ac:spMk id="8" creationId="{9C543462-C227-E3D1-5CBE-836341ACE008}"/>
          </ac:spMkLst>
        </pc:spChg>
        <pc:spChg chg="add del">
          <ac:chgData name="Jennifer Olenchak" userId="S::jenniferolenchak@knights.ucf.edu::4bff92c9-5814-41c1-bfa2-299ad92be070" providerId="AD" clId="Web-{0DAC1438-6F2C-AC46-CB22-2F5A495A560D}" dt="2023-01-25T02:48:51.780" v="343"/>
          <ac:spMkLst>
            <pc:docMk/>
            <pc:sldMk cId="1916634689" sldId="284"/>
            <ac:spMk id="29" creationId="{637B2035-1FCB-439A-B421-095E136C7E07}"/>
          </ac:spMkLst>
        </pc:spChg>
        <pc:spChg chg="add del">
          <ac:chgData name="Jennifer Olenchak" userId="S::jenniferolenchak@knights.ucf.edu::4bff92c9-5814-41c1-bfa2-299ad92be070" providerId="AD" clId="Web-{0DAC1438-6F2C-AC46-CB22-2F5A495A560D}" dt="2023-01-25T02:48:51.780" v="343"/>
          <ac:spMkLst>
            <pc:docMk/>
            <pc:sldMk cId="1916634689" sldId="284"/>
            <ac:spMk id="31" creationId="{676D6CDF-C512-4739-B158-55EE955EFA39}"/>
          </ac:spMkLst>
        </pc:spChg>
        <pc:spChg chg="add del">
          <ac:chgData name="Jennifer Olenchak" userId="S::jenniferolenchak@knights.ucf.edu::4bff92c9-5814-41c1-bfa2-299ad92be070" providerId="AD" clId="Web-{0DAC1438-6F2C-AC46-CB22-2F5A495A560D}" dt="2023-01-25T02:48:51.780" v="342"/>
          <ac:spMkLst>
            <pc:docMk/>
            <pc:sldMk cId="1916634689" sldId="284"/>
            <ac:spMk id="36" creationId="{2B566528-1B12-4246-9431-5C2D7D081168}"/>
          </ac:spMkLst>
        </pc:spChg>
        <pc:spChg chg="add">
          <ac:chgData name="Jennifer Olenchak" userId="S::jenniferolenchak@knights.ucf.edu::4bff92c9-5814-41c1-bfa2-299ad92be070" providerId="AD" clId="Web-{0DAC1438-6F2C-AC46-CB22-2F5A495A560D}" dt="2023-01-25T02:48:51.780" v="343"/>
          <ac:spMkLst>
            <pc:docMk/>
            <pc:sldMk cId="1916634689" sldId="284"/>
            <ac:spMk id="40" creationId="{1E547BA6-BAE0-43BB-A7CA-60F69CE252F0}"/>
          </ac:spMkLst>
        </pc:spChg>
        <pc:spChg chg="add">
          <ac:chgData name="Jennifer Olenchak" userId="S::jenniferolenchak@knights.ucf.edu::4bff92c9-5814-41c1-bfa2-299ad92be070" providerId="AD" clId="Web-{0DAC1438-6F2C-AC46-CB22-2F5A495A560D}" dt="2023-01-25T02:48:51.780" v="343"/>
          <ac:spMkLst>
            <pc:docMk/>
            <pc:sldMk cId="1916634689" sldId="284"/>
            <ac:spMk id="46" creationId="{2B566528-1B12-4246-9431-5C2D7D081168}"/>
          </ac:spMkLst>
        </pc:spChg>
        <pc:spChg chg="add">
          <ac:chgData name="Jennifer Olenchak" userId="S::jenniferolenchak@knights.ucf.edu::4bff92c9-5814-41c1-bfa2-299ad92be070" providerId="AD" clId="Web-{0DAC1438-6F2C-AC46-CB22-2F5A495A560D}" dt="2023-01-25T02:48:51.780" v="343"/>
          <ac:spMkLst>
            <pc:docMk/>
            <pc:sldMk cId="1916634689" sldId="284"/>
            <ac:spMk id="47" creationId="{D3F51FEB-38FB-4F6C-9F7B-2F2AFAB65463}"/>
          </ac:spMkLst>
        </pc:spChg>
        <pc:grpChg chg="add del">
          <ac:chgData name="Jennifer Olenchak" userId="S::jenniferolenchak@knights.ucf.edu::4bff92c9-5814-41c1-bfa2-299ad92be070" providerId="AD" clId="Web-{0DAC1438-6F2C-AC46-CB22-2F5A495A560D}" dt="2023-01-25T02:48:51.780" v="342"/>
          <ac:grpSpMkLst>
            <pc:docMk/>
            <pc:sldMk cId="1916634689" sldId="284"/>
            <ac:grpSpMk id="38" creationId="{4724F874-E407-41A5-918C-1CF5DF5269E1}"/>
          </ac:grpSpMkLst>
        </pc:grpChg>
        <pc:grpChg chg="add del">
          <ac:chgData name="Jennifer Olenchak" userId="S::jenniferolenchak@knights.ucf.edu::4bff92c9-5814-41c1-bfa2-299ad92be070" providerId="AD" clId="Web-{0DAC1438-6F2C-AC46-CB22-2F5A495A560D}" dt="2023-01-25T02:48:51.780" v="342"/>
          <ac:grpSpMkLst>
            <pc:docMk/>
            <pc:sldMk cId="1916634689" sldId="284"/>
            <ac:grpSpMk id="42" creationId="{DC8D6E3B-FFED-480F-941D-FE376375B8B7}"/>
          </ac:grpSpMkLst>
        </pc:grpChg>
        <pc:grpChg chg="add">
          <ac:chgData name="Jennifer Olenchak" userId="S::jenniferolenchak@knights.ucf.edu::4bff92c9-5814-41c1-bfa2-299ad92be070" providerId="AD" clId="Web-{0DAC1438-6F2C-AC46-CB22-2F5A495A560D}" dt="2023-01-25T02:48:51.780" v="343"/>
          <ac:grpSpMkLst>
            <pc:docMk/>
            <pc:sldMk cId="1916634689" sldId="284"/>
            <ac:grpSpMk id="48" creationId="{15CBE6EC-46EF-45D9-8E16-DCDC5917CA31}"/>
          </ac:grpSpMkLst>
        </pc:grpChg>
        <pc:picChg chg="mod ord">
          <ac:chgData name="Jennifer Olenchak" userId="S::jenniferolenchak@knights.ucf.edu::4bff92c9-5814-41c1-bfa2-299ad92be070" providerId="AD" clId="Web-{0DAC1438-6F2C-AC46-CB22-2F5A495A560D}" dt="2023-01-25T02:48:51.780" v="343"/>
          <ac:picMkLst>
            <pc:docMk/>
            <pc:sldMk cId="1916634689" sldId="284"/>
            <ac:picMk id="6" creationId="{DC2B01D1-F27C-E903-8DEC-17E11FD3B159}"/>
          </ac:picMkLst>
        </pc:picChg>
      </pc:sldChg>
      <pc:sldChg chg="modSp">
        <pc:chgData name="Jennifer Olenchak" userId="S::jenniferolenchak@knights.ucf.edu::4bff92c9-5814-41c1-bfa2-299ad92be070" providerId="AD" clId="Web-{0DAC1438-6F2C-AC46-CB22-2F5A495A560D}" dt="2023-01-25T02:31:45.896" v="181" actId="20577"/>
        <pc:sldMkLst>
          <pc:docMk/>
          <pc:sldMk cId="732029364" sldId="286"/>
        </pc:sldMkLst>
        <pc:spChg chg="mod">
          <ac:chgData name="Jennifer Olenchak" userId="S::jenniferolenchak@knights.ucf.edu::4bff92c9-5814-41c1-bfa2-299ad92be070" providerId="AD" clId="Web-{0DAC1438-6F2C-AC46-CB22-2F5A495A560D}" dt="2023-01-25T02:31:45.896" v="181" actId="20577"/>
          <ac:spMkLst>
            <pc:docMk/>
            <pc:sldMk cId="732029364" sldId="286"/>
            <ac:spMk id="24" creationId="{72F61E64-E408-58A4-2C2A-08286D673EDD}"/>
          </ac:spMkLst>
        </pc:spChg>
      </pc:sldChg>
      <pc:sldChg chg="ord">
        <pc:chgData name="Jennifer Olenchak" userId="S::jenniferolenchak@knights.ucf.edu::4bff92c9-5814-41c1-bfa2-299ad92be070" providerId="AD" clId="Web-{0DAC1438-6F2C-AC46-CB22-2F5A495A560D}" dt="2023-01-25T02:38:32.912" v="301"/>
        <pc:sldMkLst>
          <pc:docMk/>
          <pc:sldMk cId="3988388078" sldId="288"/>
        </pc:sldMkLst>
      </pc:sldChg>
      <pc:sldChg chg="del">
        <pc:chgData name="Jennifer Olenchak" userId="S::jenniferolenchak@knights.ucf.edu::4bff92c9-5814-41c1-bfa2-299ad92be070" providerId="AD" clId="Web-{0DAC1438-6F2C-AC46-CB22-2F5A495A560D}" dt="2023-01-25T02:36:44.376" v="293"/>
        <pc:sldMkLst>
          <pc:docMk/>
          <pc:sldMk cId="3565897823" sldId="289"/>
        </pc:sldMkLst>
      </pc:sldChg>
      <pc:sldChg chg="ord">
        <pc:chgData name="Jennifer Olenchak" userId="S::jenniferolenchak@knights.ucf.edu::4bff92c9-5814-41c1-bfa2-299ad92be070" providerId="AD" clId="Web-{0DAC1438-6F2C-AC46-CB22-2F5A495A560D}" dt="2023-01-25T02:38:17.942" v="298"/>
        <pc:sldMkLst>
          <pc:docMk/>
          <pc:sldMk cId="4230429808" sldId="290"/>
        </pc:sldMkLst>
      </pc:sldChg>
      <pc:sldChg chg="ord">
        <pc:chgData name="Jennifer Olenchak" userId="S::jenniferolenchak@knights.ucf.edu::4bff92c9-5814-41c1-bfa2-299ad92be070" providerId="AD" clId="Web-{0DAC1438-6F2C-AC46-CB22-2F5A495A560D}" dt="2023-01-25T02:38:32.912" v="300"/>
        <pc:sldMkLst>
          <pc:docMk/>
          <pc:sldMk cId="1930649300" sldId="293"/>
        </pc:sldMkLst>
      </pc:sldChg>
      <pc:sldChg chg="addSp delSp modSp new">
        <pc:chgData name="Jennifer Olenchak" userId="S::jenniferolenchak@knights.ucf.edu::4bff92c9-5814-41c1-bfa2-299ad92be070" providerId="AD" clId="Web-{0DAC1438-6F2C-AC46-CB22-2F5A495A560D}" dt="2023-01-25T02:48:10.935" v="340"/>
        <pc:sldMkLst>
          <pc:docMk/>
          <pc:sldMk cId="3121425501" sldId="294"/>
        </pc:sldMkLst>
        <pc:spChg chg="mod">
          <ac:chgData name="Jennifer Olenchak" userId="S::jenniferolenchak@knights.ucf.edu::4bff92c9-5814-41c1-bfa2-299ad92be070" providerId="AD" clId="Web-{0DAC1438-6F2C-AC46-CB22-2F5A495A560D}" dt="2023-01-25T02:35:12.045" v="205" actId="20577"/>
          <ac:spMkLst>
            <pc:docMk/>
            <pc:sldMk cId="3121425501" sldId="294"/>
            <ac:spMk id="2" creationId="{0B842A90-0C2B-1D5E-E68A-92598B217A9A}"/>
          </ac:spMkLst>
        </pc:spChg>
        <pc:spChg chg="del mod">
          <ac:chgData name="Jennifer Olenchak" userId="S::jenniferolenchak@knights.ucf.edu::4bff92c9-5814-41c1-bfa2-299ad92be070" providerId="AD" clId="Web-{0DAC1438-6F2C-AC46-CB22-2F5A495A560D}" dt="2023-01-25T02:37:06.830" v="295"/>
          <ac:spMkLst>
            <pc:docMk/>
            <pc:sldMk cId="3121425501" sldId="294"/>
            <ac:spMk id="3" creationId="{4D0EA99A-330F-AF67-F203-DFF890782504}"/>
          </ac:spMkLst>
        </pc:spChg>
        <pc:spChg chg="add mod">
          <ac:chgData name="Jennifer Olenchak" userId="S::jenniferolenchak@knights.ucf.edu::4bff92c9-5814-41c1-bfa2-299ad92be070" providerId="AD" clId="Web-{0DAC1438-6F2C-AC46-CB22-2F5A495A560D}" dt="2023-01-25T02:39:53.321" v="306" actId="20577"/>
          <ac:spMkLst>
            <pc:docMk/>
            <pc:sldMk cId="3121425501" sldId="294"/>
            <ac:spMk id="16" creationId="{A97B9F5D-DFBC-4F51-237A-A4FC32136451}"/>
          </ac:spMkLst>
        </pc:spChg>
        <pc:graphicFrameChg chg="add modGraphic">
          <ac:chgData name="Jennifer Olenchak" userId="S::jenniferolenchak@knights.ucf.edu::4bff92c9-5814-41c1-bfa2-299ad92be070" providerId="AD" clId="Web-{0DAC1438-6F2C-AC46-CB22-2F5A495A560D}" dt="2023-01-25T02:48:10.935" v="340"/>
          <ac:graphicFrameMkLst>
            <pc:docMk/>
            <pc:sldMk cId="3121425501" sldId="294"/>
            <ac:graphicFrameMk id="5" creationId="{07FEFBEC-F075-8CBF-38E3-F3B2011A6662}"/>
          </ac:graphicFrameMkLst>
        </pc:graphicFrameChg>
      </pc:sldChg>
      <pc:sldChg chg="modSp">
        <pc:chgData name="Jennifer Olenchak" userId="S::jenniferolenchak@knights.ucf.edu::4bff92c9-5814-41c1-bfa2-299ad92be070" providerId="AD" clId="Web-{0DAC1438-6F2C-AC46-CB22-2F5A495A560D}" dt="2023-01-25T02:47:32.918" v="334" actId="20577"/>
        <pc:sldMkLst>
          <pc:docMk/>
          <pc:sldMk cId="560735498" sldId="295"/>
        </pc:sldMkLst>
        <pc:spChg chg="mod">
          <ac:chgData name="Jennifer Olenchak" userId="S::jenniferolenchak@knights.ucf.edu::4bff92c9-5814-41c1-bfa2-299ad92be070" providerId="AD" clId="Web-{0DAC1438-6F2C-AC46-CB22-2F5A495A560D}" dt="2023-01-25T02:47:32.918" v="334" actId="20577"/>
          <ac:spMkLst>
            <pc:docMk/>
            <pc:sldMk cId="560735498" sldId="295"/>
            <ac:spMk id="2" creationId="{1978D555-DA53-B2D7-FFA5-55DDFE3F67A2}"/>
          </ac:spMkLst>
        </pc:spChg>
      </pc:sldChg>
    </pc:docChg>
  </pc:docChgLst>
  <pc:docChgLst>
    <pc:chgData name="Jennifer Olenchak" userId="S::jenniferolenchak@knights.ucf.edu::4bff92c9-5814-41c1-bfa2-299ad92be070" providerId="AD" clId="Web-{8E299842-1717-AF02-F2BC-CA93544ECFE5}"/>
    <pc:docChg chg="mod addSld delSld modSld sldOrd">
      <pc:chgData name="Jennifer Olenchak" userId="S::jenniferolenchak@knights.ucf.edu::4bff92c9-5814-41c1-bfa2-299ad92be070" providerId="AD" clId="Web-{8E299842-1717-AF02-F2BC-CA93544ECFE5}" dt="2023-01-25T02:24:30.874" v="4251" actId="20577"/>
      <pc:docMkLst>
        <pc:docMk/>
      </pc:docMkLst>
      <pc:sldChg chg="addSp delSp modSp addAnim">
        <pc:chgData name="Jennifer Olenchak" userId="S::jenniferolenchak@knights.ucf.edu::4bff92c9-5814-41c1-bfa2-299ad92be070" providerId="AD" clId="Web-{8E299842-1717-AF02-F2BC-CA93544ECFE5}" dt="2023-01-25T00:23:37.605" v="1800"/>
        <pc:sldMkLst>
          <pc:docMk/>
          <pc:sldMk cId="109857222" sldId="256"/>
        </pc:sldMkLst>
        <pc:spChg chg="mod">
          <ac:chgData name="Jennifer Olenchak" userId="S::jenniferolenchak@knights.ucf.edu::4bff92c9-5814-41c1-bfa2-299ad92be070" providerId="AD" clId="Web-{8E299842-1717-AF02-F2BC-CA93544ECFE5}" dt="2023-01-25T00:23:37.605" v="1798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ennifer Olenchak" userId="S::jenniferolenchak@knights.ucf.edu::4bff92c9-5814-41c1-bfa2-299ad92be070" providerId="AD" clId="Web-{8E299842-1717-AF02-F2BC-CA93544ECFE5}" dt="2023-01-25T00:23:37.605" v="1798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Jennifer Olenchak" userId="S::jenniferolenchak@knights.ucf.edu::4bff92c9-5814-41c1-bfa2-299ad92be070" providerId="AD" clId="Web-{8E299842-1717-AF02-F2BC-CA93544ECFE5}" dt="2023-01-25T00:23:37.605" v="1798"/>
          <ac:spMkLst>
            <pc:docMk/>
            <pc:sldMk cId="109857222" sldId="256"/>
            <ac:spMk id="54" creationId="{9089EED9-F54D-4F20-A2C6-949DE4176959}"/>
          </ac:spMkLst>
        </pc:spChg>
        <pc:spChg chg="del">
          <ac:chgData name="Jennifer Olenchak" userId="S::jenniferolenchak@knights.ucf.edu::4bff92c9-5814-41c1-bfa2-299ad92be070" providerId="AD" clId="Web-{8E299842-1717-AF02-F2BC-CA93544ECFE5}" dt="2023-01-25T00:23:37.605" v="1798"/>
          <ac:spMkLst>
            <pc:docMk/>
            <pc:sldMk cId="109857222" sldId="256"/>
            <ac:spMk id="56" creationId="{7E46F721-3785-414D-8697-16AF490E6806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0:23:37.605" v="1798"/>
          <ac:spMkLst>
            <pc:docMk/>
            <pc:sldMk cId="109857222" sldId="256"/>
            <ac:spMk id="61" creationId="{362D44EE-C852-4460-B8B5-C4F2BC20510C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0:23:37.605" v="1798"/>
          <ac:spMkLst>
            <pc:docMk/>
            <pc:sldMk cId="109857222" sldId="256"/>
            <ac:spMk id="63" creationId="{658970D8-8D1D-4B5C-894B-E871CC86543D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0:23:37.605" v="1798"/>
          <ac:spMkLst>
            <pc:docMk/>
            <pc:sldMk cId="109857222" sldId="256"/>
            <ac:spMk id="65" creationId="{F227E5B6-9132-43CA-B503-37A18562ADF2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0:23:37.605" v="1798"/>
          <ac:spMkLst>
            <pc:docMk/>
            <pc:sldMk cId="109857222" sldId="256"/>
            <ac:spMk id="67" creationId="{03C2051E-A88D-48E5-BACF-AAED17892722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0:23:37.605" v="1798"/>
          <ac:spMkLst>
            <pc:docMk/>
            <pc:sldMk cId="109857222" sldId="256"/>
            <ac:spMk id="69" creationId="{7821A508-2985-4905-874A-527429BAABFA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0:23:37.605" v="1798"/>
          <ac:spMkLst>
            <pc:docMk/>
            <pc:sldMk cId="109857222" sldId="256"/>
            <ac:spMk id="71" creationId="{D2929CB1-0E3C-4B2D-ADC5-0154FB33BA44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0:23:37.605" v="1798"/>
          <ac:spMkLst>
            <pc:docMk/>
            <pc:sldMk cId="109857222" sldId="256"/>
            <ac:spMk id="73" creationId="{5F2F0C84-BE8C-4DC2-A6D3-30349A801D5C}"/>
          </ac:spMkLst>
        </pc:spChg>
        <pc:picChg chg="mod">
          <ac:chgData name="Jennifer Olenchak" userId="S::jenniferolenchak@knights.ucf.edu::4bff92c9-5814-41c1-bfa2-299ad92be070" providerId="AD" clId="Web-{8E299842-1717-AF02-F2BC-CA93544ECFE5}" dt="2023-01-25T00:23:37.605" v="1798"/>
          <ac:picMkLst>
            <pc:docMk/>
            <pc:sldMk cId="109857222" sldId="256"/>
            <ac:picMk id="5" creationId="{2C25F2AB-D0E2-CFAC-A34A-FAAEBD0CD87A}"/>
          </ac:picMkLst>
        </pc:picChg>
      </pc:sldChg>
      <pc:sldChg chg="addSp modSp ord">
        <pc:chgData name="Jennifer Olenchak" userId="S::jenniferolenchak@knights.ucf.edu::4bff92c9-5814-41c1-bfa2-299ad92be070" providerId="AD" clId="Web-{8E299842-1717-AF02-F2BC-CA93544ECFE5}" dt="2023-01-25T02:17:22.955" v="4110" actId="20577"/>
        <pc:sldMkLst>
          <pc:docMk/>
          <pc:sldMk cId="1633937625" sldId="257"/>
        </pc:sldMkLst>
        <pc:spChg chg="mod">
          <ac:chgData name="Jennifer Olenchak" userId="S::jenniferolenchak@knights.ucf.edu::4bff92c9-5814-41c1-bfa2-299ad92be070" providerId="AD" clId="Web-{8E299842-1717-AF02-F2BC-CA93544ECFE5}" dt="2023-01-25T00:51:26.137" v="2316" actId="20577"/>
          <ac:spMkLst>
            <pc:docMk/>
            <pc:sldMk cId="1633937625" sldId="257"/>
            <ac:spMk id="2" creationId="{4B0AC942-11B0-42ED-9E40-3F0A4559B3CE}"/>
          </ac:spMkLst>
        </pc:spChg>
        <pc:spChg chg="add mod">
          <ac:chgData name="Jennifer Olenchak" userId="S::jenniferolenchak@knights.ucf.edu::4bff92c9-5814-41c1-bfa2-299ad92be070" providerId="AD" clId="Web-{8E299842-1717-AF02-F2BC-CA93544ECFE5}" dt="2023-01-25T02:17:22.955" v="4110" actId="20577"/>
          <ac:spMkLst>
            <pc:docMk/>
            <pc:sldMk cId="1633937625" sldId="257"/>
            <ac:spMk id="5" creationId="{EC8CB263-97F4-78DA-6110-97EC8C050083}"/>
          </ac:spMkLst>
        </pc:spChg>
      </pc:sldChg>
      <pc:sldChg chg="modSp del ord">
        <pc:chgData name="Jennifer Olenchak" userId="S::jenniferolenchak@knights.ucf.edu::4bff92c9-5814-41c1-bfa2-299ad92be070" providerId="AD" clId="Web-{8E299842-1717-AF02-F2BC-CA93544ECFE5}" dt="2023-01-25T01:42:12.300" v="3221"/>
        <pc:sldMkLst>
          <pc:docMk/>
          <pc:sldMk cId="3001398213" sldId="259"/>
        </pc:sldMkLst>
        <pc:spChg chg="mod">
          <ac:chgData name="Jennifer Olenchak" userId="S::jenniferolenchak@knights.ucf.edu::4bff92c9-5814-41c1-bfa2-299ad92be070" providerId="AD" clId="Web-{8E299842-1717-AF02-F2BC-CA93544ECFE5}" dt="2023-01-24T23:15:26.571" v="85" actId="20577"/>
          <ac:spMkLst>
            <pc:docMk/>
            <pc:sldMk cId="3001398213" sldId="259"/>
            <ac:spMk id="2" creationId="{0059B298-E820-D737-AC74-2AAFC4537D34}"/>
          </ac:spMkLst>
        </pc:spChg>
        <pc:spChg chg="mod">
          <ac:chgData name="Jennifer Olenchak" userId="S::jenniferolenchak@knights.ucf.edu::4bff92c9-5814-41c1-bfa2-299ad92be070" providerId="AD" clId="Web-{8E299842-1717-AF02-F2BC-CA93544ECFE5}" dt="2023-01-25T01:25:00.309" v="2817" actId="20577"/>
          <ac:spMkLst>
            <pc:docMk/>
            <pc:sldMk cId="3001398213" sldId="259"/>
            <ac:spMk id="3" creationId="{6581DDAA-E80F-C3B9-F054-150B351A4B0E}"/>
          </ac:spMkLst>
        </pc:spChg>
      </pc:sldChg>
      <pc:sldChg chg="del ord">
        <pc:chgData name="Jennifer Olenchak" userId="S::jenniferolenchak@knights.ucf.edu::4bff92c9-5814-41c1-bfa2-299ad92be070" providerId="AD" clId="Web-{8E299842-1717-AF02-F2BC-CA93544ECFE5}" dt="2023-01-25T01:09:05.423" v="2742"/>
        <pc:sldMkLst>
          <pc:docMk/>
          <pc:sldMk cId="2518599009" sldId="260"/>
        </pc:sldMkLst>
      </pc:sldChg>
      <pc:sldChg chg="addSp modSp ord">
        <pc:chgData name="Jennifer Olenchak" userId="S::jenniferolenchak@knights.ucf.edu::4bff92c9-5814-41c1-bfa2-299ad92be070" providerId="AD" clId="Web-{8E299842-1717-AF02-F2BC-CA93544ECFE5}" dt="2023-01-25T02:24:30.874" v="4251" actId="20577"/>
        <pc:sldMkLst>
          <pc:docMk/>
          <pc:sldMk cId="4024489887" sldId="261"/>
        </pc:sldMkLst>
        <pc:spChg chg="mod">
          <ac:chgData name="Jennifer Olenchak" userId="S::jenniferolenchak@knights.ucf.edu::4bff92c9-5814-41c1-bfa2-299ad92be070" providerId="AD" clId="Web-{8E299842-1717-AF02-F2BC-CA93544ECFE5}" dt="2023-01-25T02:22:56.074" v="4116" actId="20577"/>
          <ac:spMkLst>
            <pc:docMk/>
            <pc:sldMk cId="4024489887" sldId="261"/>
            <ac:spMk id="2" creationId="{A4CDE2F4-9C3D-36C0-0F0F-5B3B7081810E}"/>
          </ac:spMkLst>
        </pc:spChg>
        <pc:spChg chg="mod">
          <ac:chgData name="Jennifer Olenchak" userId="S::jenniferolenchak@knights.ucf.edu::4bff92c9-5814-41c1-bfa2-299ad92be070" providerId="AD" clId="Web-{8E299842-1717-AF02-F2BC-CA93544ECFE5}" dt="2023-01-25T02:24:30.874" v="4251" actId="20577"/>
          <ac:spMkLst>
            <pc:docMk/>
            <pc:sldMk cId="4024489887" sldId="261"/>
            <ac:spMk id="3" creationId="{A7F22793-54C1-1A68-DDA5-A31A5A344E1F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2:11:00.694" v="4074"/>
          <ac:spMkLst>
            <pc:docMk/>
            <pc:sldMk cId="4024489887" sldId="261"/>
            <ac:spMk id="5" creationId="{25F7FA57-D2D9-D645-5DFA-887ED16FCA43}"/>
          </ac:spMkLst>
        </pc:spChg>
      </pc:sldChg>
      <pc:sldChg chg="modSp del ord">
        <pc:chgData name="Jennifer Olenchak" userId="S::jenniferolenchak@knights.ucf.edu::4bff92c9-5814-41c1-bfa2-299ad92be070" providerId="AD" clId="Web-{8E299842-1717-AF02-F2BC-CA93544ECFE5}" dt="2023-01-25T00:56:57.834" v="2400"/>
        <pc:sldMkLst>
          <pc:docMk/>
          <pc:sldMk cId="2019433453" sldId="262"/>
        </pc:sldMkLst>
        <pc:spChg chg="mod">
          <ac:chgData name="Jennifer Olenchak" userId="S::jenniferolenchak@knights.ucf.edu::4bff92c9-5814-41c1-bfa2-299ad92be070" providerId="AD" clId="Web-{8E299842-1717-AF02-F2BC-CA93544ECFE5}" dt="2023-01-25T00:51:56.059" v="2324" actId="20577"/>
          <ac:spMkLst>
            <pc:docMk/>
            <pc:sldMk cId="2019433453" sldId="262"/>
            <ac:spMk id="2" creationId="{D9C1B52B-106B-28A9-FADC-5C1528D0D3F9}"/>
          </ac:spMkLst>
        </pc:spChg>
        <pc:spChg chg="mod">
          <ac:chgData name="Jennifer Olenchak" userId="S::jenniferolenchak@knights.ucf.edu::4bff92c9-5814-41c1-bfa2-299ad92be070" providerId="AD" clId="Web-{8E299842-1717-AF02-F2BC-CA93544ECFE5}" dt="2023-01-25T00:51:42.668" v="2322" actId="20577"/>
          <ac:spMkLst>
            <pc:docMk/>
            <pc:sldMk cId="2019433453" sldId="262"/>
            <ac:spMk id="3" creationId="{5A9661E2-43E3-B143-DC1E-A85C81559C70}"/>
          </ac:spMkLst>
        </pc:spChg>
      </pc:sldChg>
      <pc:sldChg chg="addSp delSp modSp mod ord setBg">
        <pc:chgData name="Jennifer Olenchak" userId="S::jenniferolenchak@knights.ucf.edu::4bff92c9-5814-41c1-bfa2-299ad92be070" providerId="AD" clId="Web-{8E299842-1717-AF02-F2BC-CA93544ECFE5}" dt="2023-01-25T02:10:48.710" v="4067" actId="20577"/>
        <pc:sldMkLst>
          <pc:docMk/>
          <pc:sldMk cId="1230863009" sldId="263"/>
        </pc:sldMkLst>
        <pc:spChg chg="mod">
          <ac:chgData name="Jennifer Olenchak" userId="S::jenniferolenchak@knights.ucf.edu::4bff92c9-5814-41c1-bfa2-299ad92be070" providerId="AD" clId="Web-{8E299842-1717-AF02-F2BC-CA93544ECFE5}" dt="2023-01-25T01:15:44.231" v="2806" actId="20577"/>
          <ac:spMkLst>
            <pc:docMk/>
            <pc:sldMk cId="1230863009" sldId="263"/>
            <ac:spMk id="2" creationId="{B84247D5-54C7-7C66-4C52-82E8C089A6E2}"/>
          </ac:spMkLst>
        </pc:spChg>
        <pc:spChg chg="del mod">
          <ac:chgData name="Jennifer Olenchak" userId="S::jenniferolenchak@knights.ucf.edu::4bff92c9-5814-41c1-bfa2-299ad92be070" providerId="AD" clId="Web-{8E299842-1717-AF02-F2BC-CA93544ECFE5}" dt="2023-01-25T00:53:42.250" v="2349"/>
          <ac:spMkLst>
            <pc:docMk/>
            <pc:sldMk cId="1230863009" sldId="263"/>
            <ac:spMk id="3" creationId="{C0D272F0-7611-850D-DC46-8DE3AF4A517F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0:53:42.250" v="2349"/>
          <ac:spMkLst>
            <pc:docMk/>
            <pc:sldMk cId="1230863009" sldId="263"/>
            <ac:spMk id="9" creationId="{2B566528-1B12-4246-9431-5C2D7D081168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0:53:42.250" v="2349"/>
          <ac:spMkLst>
            <pc:docMk/>
            <pc:sldMk cId="1230863009" sldId="263"/>
            <ac:spMk id="11" creationId="{2E80C965-DB6D-4F81-9E9E-B027384D0BD6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0:53:42.250" v="2349"/>
          <ac:spMkLst>
            <pc:docMk/>
            <pc:sldMk cId="1230863009" sldId="263"/>
            <ac:spMk id="13" creationId="{A580F890-B085-4E95-96AA-55AEBEC5CE6E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0:53:42.250" v="2349"/>
          <ac:spMkLst>
            <pc:docMk/>
            <pc:sldMk cId="1230863009" sldId="263"/>
            <ac:spMk id="15" creationId="{D3F51FEB-38FB-4F6C-9F7B-2F2AFAB65463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0:53:42.250" v="2349"/>
          <ac:spMkLst>
            <pc:docMk/>
            <pc:sldMk cId="1230863009" sldId="263"/>
            <ac:spMk id="17" creationId="{1E547BA6-BAE0-43BB-A7CA-60F69CE252F0}"/>
          </ac:spMkLst>
        </pc:spChg>
        <pc:spChg chg="add mod">
          <ac:chgData name="Jennifer Olenchak" userId="S::jenniferolenchak@knights.ucf.edu::4bff92c9-5814-41c1-bfa2-299ad92be070" providerId="AD" clId="Web-{8E299842-1717-AF02-F2BC-CA93544ECFE5}" dt="2023-01-25T02:10:48.710" v="4067" actId="20577"/>
          <ac:spMkLst>
            <pc:docMk/>
            <pc:sldMk cId="1230863009" sldId="263"/>
            <ac:spMk id="1339" creationId="{46848622-0DE8-4EB4-82A2-37BEE717C44E}"/>
          </ac:spMkLst>
        </pc:spChg>
        <pc:graphicFrameChg chg="add modGraphic">
          <ac:chgData name="Jennifer Olenchak" userId="S::jenniferolenchak@knights.ucf.edu::4bff92c9-5814-41c1-bfa2-299ad92be070" providerId="AD" clId="Web-{8E299842-1717-AF02-F2BC-CA93544ECFE5}" dt="2023-01-25T01:43:33.818" v="3318" actId="20577"/>
          <ac:graphicFrameMkLst>
            <pc:docMk/>
            <pc:sldMk cId="1230863009" sldId="263"/>
            <ac:graphicFrameMk id="5" creationId="{08AC7A51-1BFF-4D81-5BF2-AD6AC439DC6E}"/>
          </ac:graphicFrameMkLst>
        </pc:graphicFrameChg>
        <pc:picChg chg="add del mod">
          <ac:chgData name="Jennifer Olenchak" userId="S::jenniferolenchak@knights.ucf.edu::4bff92c9-5814-41c1-bfa2-299ad92be070" providerId="AD" clId="Web-{8E299842-1717-AF02-F2BC-CA93544ECFE5}" dt="2023-01-25T01:31:27.391" v="2938"/>
          <ac:picMkLst>
            <pc:docMk/>
            <pc:sldMk cId="1230863009" sldId="263"/>
            <ac:picMk id="556" creationId="{71DCB55F-033D-07FF-2B97-B25ED76FB6FA}"/>
          </ac:picMkLst>
        </pc:picChg>
      </pc:sldChg>
      <pc:sldChg chg="del">
        <pc:chgData name="Jennifer Olenchak" userId="S::jenniferolenchak@knights.ucf.edu::4bff92c9-5814-41c1-bfa2-299ad92be070" providerId="AD" clId="Web-{8E299842-1717-AF02-F2BC-CA93544ECFE5}" dt="2023-01-25T01:50:01.064" v="3376"/>
        <pc:sldMkLst>
          <pc:docMk/>
          <pc:sldMk cId="2113667954" sldId="264"/>
        </pc:sldMkLst>
      </pc:sldChg>
      <pc:sldChg chg="modSp del">
        <pc:chgData name="Jennifer Olenchak" userId="S::jenniferolenchak@knights.ucf.edu::4bff92c9-5814-41c1-bfa2-299ad92be070" providerId="AD" clId="Web-{8E299842-1717-AF02-F2BC-CA93544ECFE5}" dt="2023-01-25T00:26:05.547" v="1852"/>
        <pc:sldMkLst>
          <pc:docMk/>
          <pc:sldMk cId="1854171814" sldId="266"/>
        </pc:sldMkLst>
        <pc:graphicFrameChg chg="modGraphic">
          <ac:chgData name="Jennifer Olenchak" userId="S::jenniferolenchak@knights.ucf.edu::4bff92c9-5814-41c1-bfa2-299ad92be070" providerId="AD" clId="Web-{8E299842-1717-AF02-F2BC-CA93544ECFE5}" dt="2023-01-24T23:08:47.151" v="31" actId="20577"/>
          <ac:graphicFrameMkLst>
            <pc:docMk/>
            <pc:sldMk cId="1854171814" sldId="266"/>
            <ac:graphicFrameMk id="8" creationId="{542C278E-4AC2-3E1B-8180-C5A4626FF439}"/>
          </ac:graphicFrameMkLst>
        </pc:graphicFrameChg>
      </pc:sldChg>
      <pc:sldChg chg="addSp">
        <pc:chgData name="Jennifer Olenchak" userId="S::jenniferolenchak@knights.ucf.edu::4bff92c9-5814-41c1-bfa2-299ad92be070" providerId="AD" clId="Web-{8E299842-1717-AF02-F2BC-CA93544ECFE5}" dt="2023-01-25T02:11:03.632" v="4076"/>
        <pc:sldMkLst>
          <pc:docMk/>
          <pc:sldMk cId="2752778981" sldId="268"/>
        </pc:sldMkLst>
        <pc:spChg chg="add">
          <ac:chgData name="Jennifer Olenchak" userId="S::jenniferolenchak@knights.ucf.edu::4bff92c9-5814-41c1-bfa2-299ad92be070" providerId="AD" clId="Web-{8E299842-1717-AF02-F2BC-CA93544ECFE5}" dt="2023-01-25T02:11:03.632" v="4076"/>
          <ac:spMkLst>
            <pc:docMk/>
            <pc:sldMk cId="2752778981" sldId="268"/>
            <ac:spMk id="5" creationId="{4392A960-44BB-EF4B-43CA-C1AB9E938F21}"/>
          </ac:spMkLst>
        </pc:spChg>
      </pc:sldChg>
      <pc:sldChg chg="del">
        <pc:chgData name="Jennifer Olenchak" userId="S::jenniferolenchak@knights.ucf.edu::4bff92c9-5814-41c1-bfa2-299ad92be070" providerId="AD" clId="Web-{8E299842-1717-AF02-F2BC-CA93544ECFE5}" dt="2023-01-25T00:48:06.444" v="2249"/>
        <pc:sldMkLst>
          <pc:docMk/>
          <pc:sldMk cId="2898671084" sldId="269"/>
        </pc:sldMkLst>
      </pc:sldChg>
      <pc:sldChg chg="addSp delSp modSp mod ord setBg">
        <pc:chgData name="Jennifer Olenchak" userId="S::jenniferolenchak@knights.ucf.edu::4bff92c9-5814-41c1-bfa2-299ad92be070" providerId="AD" clId="Web-{8E299842-1717-AF02-F2BC-CA93544ECFE5}" dt="2023-01-25T02:17:08.767" v="4106" actId="20577"/>
        <pc:sldMkLst>
          <pc:docMk/>
          <pc:sldMk cId="2619802964" sldId="270"/>
        </pc:sldMkLst>
        <pc:spChg chg="mod">
          <ac:chgData name="Jennifer Olenchak" userId="S::jenniferolenchak@knights.ucf.edu::4bff92c9-5814-41c1-bfa2-299ad92be070" providerId="AD" clId="Web-{8E299842-1717-AF02-F2BC-CA93544ECFE5}" dt="2023-01-25T01:59:11.861" v="3931"/>
          <ac:spMkLst>
            <pc:docMk/>
            <pc:sldMk cId="2619802964" sldId="270"/>
            <ac:spMk id="2" creationId="{685DB211-98A8-E91A-B70E-3891C04744F1}"/>
          </ac:spMkLst>
        </pc:spChg>
        <pc:spChg chg="mod ord">
          <ac:chgData name="Jennifer Olenchak" userId="S::jenniferolenchak@knights.ucf.edu::4bff92c9-5814-41c1-bfa2-299ad92be070" providerId="AD" clId="Web-{8E299842-1717-AF02-F2BC-CA93544ECFE5}" dt="2023-01-25T02:00:07.815" v="3952" actId="20577"/>
          <ac:spMkLst>
            <pc:docMk/>
            <pc:sldMk cId="2619802964" sldId="270"/>
            <ac:spMk id="3" creationId="{16743000-D1B5-4F93-E3A8-420900B530A5}"/>
          </ac:spMkLst>
        </pc:spChg>
        <pc:spChg chg="add del">
          <ac:chgData name="Jennifer Olenchak" userId="S::jenniferolenchak@knights.ucf.edu::4bff92c9-5814-41c1-bfa2-299ad92be070" providerId="AD" clId="Web-{8E299842-1717-AF02-F2BC-CA93544ECFE5}" dt="2023-01-25T02:03:30.993" v="3954"/>
          <ac:spMkLst>
            <pc:docMk/>
            <pc:sldMk cId="2619802964" sldId="270"/>
            <ac:spMk id="4" creationId="{04F9923D-4DAD-BB74-EBD6-A95B1325394E}"/>
          </ac:spMkLst>
        </pc:spChg>
        <pc:spChg chg="add mod">
          <ac:chgData name="Jennifer Olenchak" userId="S::jenniferolenchak@knights.ucf.edu::4bff92c9-5814-41c1-bfa2-299ad92be070" providerId="AD" clId="Web-{8E299842-1717-AF02-F2BC-CA93544ECFE5}" dt="2023-01-25T02:17:08.767" v="4106" actId="20577"/>
          <ac:spMkLst>
            <pc:docMk/>
            <pc:sldMk cId="2619802964" sldId="270"/>
            <ac:spMk id="7" creationId="{DF1C8552-B940-A694-7917-045FA12D5F65}"/>
          </ac:spMkLst>
        </pc:spChg>
        <pc:spChg chg="add del">
          <ac:chgData name="Jennifer Olenchak" userId="S::jenniferolenchak@knights.ucf.edu::4bff92c9-5814-41c1-bfa2-299ad92be070" providerId="AD" clId="Web-{8E299842-1717-AF02-F2BC-CA93544ECFE5}" dt="2023-01-25T01:58:47.923" v="3928"/>
          <ac:spMkLst>
            <pc:docMk/>
            <pc:sldMk cId="2619802964" sldId="270"/>
            <ac:spMk id="10" creationId="{2EB492CD-616E-47F8-933B-5E2D952A0593}"/>
          </ac:spMkLst>
        </pc:spChg>
        <pc:spChg chg="add del">
          <ac:chgData name="Jennifer Olenchak" userId="S::jenniferolenchak@knights.ucf.edu::4bff92c9-5814-41c1-bfa2-299ad92be070" providerId="AD" clId="Web-{8E299842-1717-AF02-F2BC-CA93544ECFE5}" dt="2023-01-25T01:58:47.923" v="3928"/>
          <ac:spMkLst>
            <pc:docMk/>
            <pc:sldMk cId="2619802964" sldId="270"/>
            <ac:spMk id="12" creationId="{59383CF9-23B5-4335-9B21-1791C4CF1C75}"/>
          </ac:spMkLst>
        </pc:spChg>
        <pc:spChg chg="add del">
          <ac:chgData name="Jennifer Olenchak" userId="S::jenniferolenchak@knights.ucf.edu::4bff92c9-5814-41c1-bfa2-299ad92be070" providerId="AD" clId="Web-{8E299842-1717-AF02-F2BC-CA93544ECFE5}" dt="2023-01-25T01:58:47.923" v="3928"/>
          <ac:spMkLst>
            <pc:docMk/>
            <pc:sldMk cId="2619802964" sldId="270"/>
            <ac:spMk id="14" creationId="{0007FE00-9498-4706-B255-6437B0252C02}"/>
          </ac:spMkLst>
        </pc:spChg>
        <pc:spChg chg="add del">
          <ac:chgData name="Jennifer Olenchak" userId="S::jenniferolenchak@knights.ucf.edu::4bff92c9-5814-41c1-bfa2-299ad92be070" providerId="AD" clId="Web-{8E299842-1717-AF02-F2BC-CA93544ECFE5}" dt="2023-01-25T01:59:11.861" v="3931"/>
          <ac:spMkLst>
            <pc:docMk/>
            <pc:sldMk cId="2619802964" sldId="270"/>
            <ac:spMk id="19" creationId="{2B566528-1B12-4246-9431-5C2D7D081168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1:59:11.861" v="3931"/>
          <ac:spMkLst>
            <pc:docMk/>
            <pc:sldMk cId="2619802964" sldId="270"/>
            <ac:spMk id="32" creationId="{2B566528-1B12-4246-9431-5C2D7D081168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1:59:11.861" v="3931"/>
          <ac:spMkLst>
            <pc:docMk/>
            <pc:sldMk cId="2619802964" sldId="270"/>
            <ac:spMk id="34" creationId="{D3F51FEB-38FB-4F6C-9F7B-2F2AFAB65463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1:59:11.861" v="3931"/>
          <ac:spMkLst>
            <pc:docMk/>
            <pc:sldMk cId="2619802964" sldId="270"/>
            <ac:spMk id="36" creationId="{1E547BA6-BAE0-43BB-A7CA-60F69CE252F0}"/>
          </ac:spMkLst>
        </pc:spChg>
        <pc:grpChg chg="add del">
          <ac:chgData name="Jennifer Olenchak" userId="S::jenniferolenchak@knights.ucf.edu::4bff92c9-5814-41c1-bfa2-299ad92be070" providerId="AD" clId="Web-{8E299842-1717-AF02-F2BC-CA93544ECFE5}" dt="2023-01-25T01:59:11.861" v="3931"/>
          <ac:grpSpMkLst>
            <pc:docMk/>
            <pc:sldMk cId="2619802964" sldId="270"/>
            <ac:grpSpMk id="21" creationId="{4724F874-E407-41A5-918C-1CF5DF5269E1}"/>
          </ac:grpSpMkLst>
        </pc:grpChg>
        <pc:grpChg chg="add del">
          <ac:chgData name="Jennifer Olenchak" userId="S::jenniferolenchak@knights.ucf.edu::4bff92c9-5814-41c1-bfa2-299ad92be070" providerId="AD" clId="Web-{8E299842-1717-AF02-F2BC-CA93544ECFE5}" dt="2023-01-25T01:59:11.861" v="3931"/>
          <ac:grpSpMkLst>
            <pc:docMk/>
            <pc:sldMk cId="2619802964" sldId="270"/>
            <ac:grpSpMk id="25" creationId="{DC8D6E3B-FFED-480F-941D-FE376375B8B7}"/>
          </ac:grpSpMkLst>
        </pc:grpChg>
        <pc:grpChg chg="add">
          <ac:chgData name="Jennifer Olenchak" userId="S::jenniferolenchak@knights.ucf.edu::4bff92c9-5814-41c1-bfa2-299ad92be070" providerId="AD" clId="Web-{8E299842-1717-AF02-F2BC-CA93544ECFE5}" dt="2023-01-25T01:59:11.861" v="3931"/>
          <ac:grpSpMkLst>
            <pc:docMk/>
            <pc:sldMk cId="2619802964" sldId="270"/>
            <ac:grpSpMk id="38" creationId="{15CBE6EC-46EF-45D9-8E16-DCDC5917CA31}"/>
          </ac:grpSpMkLst>
        </pc:grpChg>
        <pc:picChg chg="mod ord">
          <ac:chgData name="Jennifer Olenchak" userId="S::jenniferolenchak@knights.ucf.edu::4bff92c9-5814-41c1-bfa2-299ad92be070" providerId="AD" clId="Web-{8E299842-1717-AF02-F2BC-CA93544ECFE5}" dt="2023-01-25T01:59:29.017" v="3942" actId="1076"/>
          <ac:picMkLst>
            <pc:docMk/>
            <pc:sldMk cId="2619802964" sldId="270"/>
            <ac:picMk id="5" creationId="{DB4795A6-0EE1-FD3C-B86F-721086DD5131}"/>
          </ac:picMkLst>
        </pc:picChg>
      </pc:sldChg>
      <pc:sldChg chg="addSp">
        <pc:chgData name="Jennifer Olenchak" userId="S::jenniferolenchak@knights.ucf.edu::4bff92c9-5814-41c1-bfa2-299ad92be070" providerId="AD" clId="Web-{8E299842-1717-AF02-F2BC-CA93544ECFE5}" dt="2023-01-25T02:11:04.272" v="4077"/>
        <pc:sldMkLst>
          <pc:docMk/>
          <pc:sldMk cId="1728050488" sldId="271"/>
        </pc:sldMkLst>
        <pc:spChg chg="add">
          <ac:chgData name="Jennifer Olenchak" userId="S::jenniferolenchak@knights.ucf.edu::4bff92c9-5814-41c1-bfa2-299ad92be070" providerId="AD" clId="Web-{8E299842-1717-AF02-F2BC-CA93544ECFE5}" dt="2023-01-25T02:11:04.272" v="4077"/>
          <ac:spMkLst>
            <pc:docMk/>
            <pc:sldMk cId="1728050488" sldId="271"/>
            <ac:spMk id="6" creationId="{0E36EA23-C4D1-4B80-9BA6-1C6F80CDCC1B}"/>
          </ac:spMkLst>
        </pc:spChg>
      </pc:sldChg>
      <pc:sldChg chg="addSp">
        <pc:chgData name="Jennifer Olenchak" userId="S::jenniferolenchak@knights.ucf.edu::4bff92c9-5814-41c1-bfa2-299ad92be070" providerId="AD" clId="Web-{8E299842-1717-AF02-F2BC-CA93544ECFE5}" dt="2023-01-25T02:11:05.976" v="4078"/>
        <pc:sldMkLst>
          <pc:docMk/>
          <pc:sldMk cId="2547787388" sldId="272"/>
        </pc:sldMkLst>
        <pc:spChg chg="add">
          <ac:chgData name="Jennifer Olenchak" userId="S::jenniferolenchak@knights.ucf.edu::4bff92c9-5814-41c1-bfa2-299ad92be070" providerId="AD" clId="Web-{8E299842-1717-AF02-F2BC-CA93544ECFE5}" dt="2023-01-25T02:11:05.976" v="4078"/>
          <ac:spMkLst>
            <pc:docMk/>
            <pc:sldMk cId="2547787388" sldId="272"/>
            <ac:spMk id="4" creationId="{AE5B680D-FFAD-B004-2DC7-3CF6E68FA0A1}"/>
          </ac:spMkLst>
        </pc:spChg>
      </pc:sldChg>
      <pc:sldChg chg="addSp modSp addCm modCm">
        <pc:chgData name="Jennifer Olenchak" userId="S::jenniferolenchak@knights.ucf.edu::4bff92c9-5814-41c1-bfa2-299ad92be070" providerId="AD" clId="Web-{8E299842-1717-AF02-F2BC-CA93544ECFE5}" dt="2023-01-25T02:11:14.617" v="4083"/>
        <pc:sldMkLst>
          <pc:docMk/>
          <pc:sldMk cId="1092217962" sldId="273"/>
        </pc:sldMkLst>
        <pc:spChg chg="mod">
          <ac:chgData name="Jennifer Olenchak" userId="S::jenniferolenchak@knights.ucf.edu::4bff92c9-5814-41c1-bfa2-299ad92be070" providerId="AD" clId="Web-{8E299842-1717-AF02-F2BC-CA93544ECFE5}" dt="2023-01-24T23:20:58.442" v="273" actId="20577"/>
          <ac:spMkLst>
            <pc:docMk/>
            <pc:sldMk cId="1092217962" sldId="273"/>
            <ac:spMk id="3" creationId="{6C553F98-B28C-DE98-B8EE-BF7C7781017E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2:11:14.617" v="4083"/>
          <ac:spMkLst>
            <pc:docMk/>
            <pc:sldMk cId="1092217962" sldId="273"/>
            <ac:spMk id="5" creationId="{AEA68B92-3304-C568-73EF-3F4DDBD861A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Jennifer Olenchak" userId="S::jenniferolenchak@knights.ucf.edu::4bff92c9-5814-41c1-bfa2-299ad92be070" providerId="AD" clId="Web-{8E299842-1717-AF02-F2BC-CA93544ECFE5}" dt="2023-01-24T23:32:17.278" v="825"/>
              <pc2:cmMkLst xmlns:pc2="http://schemas.microsoft.com/office/powerpoint/2019/9/main/command">
                <pc:docMk/>
                <pc:sldMk cId="1092217962" sldId="273"/>
                <pc2:cmMk id="{1DEF6387-BE3F-468C-A4FE-AE48FAE1F8E2}"/>
              </pc2:cmMkLst>
            </pc226:cmChg>
            <pc226:cmChg xmlns:pc226="http://schemas.microsoft.com/office/powerpoint/2022/06/main/command" chg="add">
              <pc226:chgData name="Jennifer Olenchak" userId="S::jenniferolenchak@knights.ucf.edu::4bff92c9-5814-41c1-bfa2-299ad92be070" providerId="AD" clId="Web-{8E299842-1717-AF02-F2BC-CA93544ECFE5}" dt="2023-01-24T23:31:04.697" v="823"/>
              <pc2:cmMkLst xmlns:pc2="http://schemas.microsoft.com/office/powerpoint/2019/9/main/command">
                <pc:docMk/>
                <pc:sldMk cId="1092217962" sldId="273"/>
                <pc2:cmMk id="{FF6BAAEF-8802-4AFA-A00A-C5792FE94FF2}"/>
              </pc2:cmMkLst>
            </pc226:cmChg>
            <pc226:cmChg xmlns:pc226="http://schemas.microsoft.com/office/powerpoint/2022/06/main/command" chg="add">
              <pc226:chgData name="Jennifer Olenchak" userId="S::jenniferolenchak@knights.ucf.edu::4bff92c9-5814-41c1-bfa2-299ad92be070" providerId="AD" clId="Web-{8E299842-1717-AF02-F2BC-CA93544ECFE5}" dt="2023-01-24T23:32:31.481" v="826"/>
              <pc2:cmMkLst xmlns:pc2="http://schemas.microsoft.com/office/powerpoint/2019/9/main/command">
                <pc:docMk/>
                <pc:sldMk cId="1092217962" sldId="273"/>
                <pc2:cmMk id="{3B88C9FB-A382-4CD3-BB4D-63BE90159F98}"/>
              </pc2:cmMkLst>
              <pc226:cmRplyChg chg="add">
                <pc226:chgData name="Jennifer Olenchak" userId="S::jenniferolenchak@knights.ucf.edu::4bff92c9-5814-41c1-bfa2-299ad92be070" providerId="AD" clId="Web-{8E299842-1717-AF02-F2BC-CA93544ECFE5}" dt="2023-01-24T23:32:31.481" v="826"/>
                <pc2:cmRplyMkLst xmlns:pc2="http://schemas.microsoft.com/office/powerpoint/2019/9/main/command">
                  <pc:docMk/>
                  <pc:sldMk cId="1092217962" sldId="273"/>
                  <pc2:cmMk id="{3B88C9FB-A382-4CD3-BB4D-63BE90159F98}"/>
                  <pc2:cmRplyMk id="{96709BED-E4D8-4A6C-8BA3-2E1EA09BB3F5}"/>
                </pc2:cmRplyMkLst>
              </pc226:cmRplyChg>
            </pc226:cmChg>
          </p:ext>
        </pc:extLst>
      </pc:sldChg>
      <pc:sldChg chg="addSp modSp ord">
        <pc:chgData name="Jennifer Olenchak" userId="S::jenniferolenchak@knights.ucf.edu::4bff92c9-5814-41c1-bfa2-299ad92be070" providerId="AD" clId="Web-{8E299842-1717-AF02-F2BC-CA93544ECFE5}" dt="2023-01-25T02:10:59.757" v="4073"/>
        <pc:sldMkLst>
          <pc:docMk/>
          <pc:sldMk cId="2489035315" sldId="274"/>
        </pc:sldMkLst>
        <pc:spChg chg="mod">
          <ac:chgData name="Jennifer Olenchak" userId="S::jenniferolenchak@knights.ucf.edu::4bff92c9-5814-41c1-bfa2-299ad92be070" providerId="AD" clId="Web-{8E299842-1717-AF02-F2BC-CA93544ECFE5}" dt="2023-01-25T00:51:30.215" v="2318" actId="20577"/>
          <ac:spMkLst>
            <pc:docMk/>
            <pc:sldMk cId="2489035315" sldId="274"/>
            <ac:spMk id="2" creationId="{8730AABE-B5C7-D782-93BC-77A712C838FB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2:10:59.757" v="4073"/>
          <ac:spMkLst>
            <pc:docMk/>
            <pc:sldMk cId="2489035315" sldId="274"/>
            <ac:spMk id="4" creationId="{A6700D47-CA87-ECEA-0C4D-814228D8D8ED}"/>
          </ac:spMkLst>
        </pc:spChg>
      </pc:sldChg>
      <pc:sldChg chg="addSp modSp ord">
        <pc:chgData name="Jennifer Olenchak" userId="S::jenniferolenchak@knights.ucf.edu::4bff92c9-5814-41c1-bfa2-299ad92be070" providerId="AD" clId="Web-{8E299842-1717-AF02-F2BC-CA93544ECFE5}" dt="2023-01-25T02:11:01.601" v="4075"/>
        <pc:sldMkLst>
          <pc:docMk/>
          <pc:sldMk cId="1542352214" sldId="275"/>
        </pc:sldMkLst>
        <pc:spChg chg="mod">
          <ac:chgData name="Jennifer Olenchak" userId="S::jenniferolenchak@knights.ucf.edu::4bff92c9-5814-41c1-bfa2-299ad92be070" providerId="AD" clId="Web-{8E299842-1717-AF02-F2BC-CA93544ECFE5}" dt="2023-01-25T00:20:58.429" v="1750" actId="20577"/>
          <ac:spMkLst>
            <pc:docMk/>
            <pc:sldMk cId="1542352214" sldId="275"/>
            <ac:spMk id="2" creationId="{D9C1B52B-106B-28A9-FADC-5C1528D0D3F9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2:11:01.601" v="4075"/>
          <ac:spMkLst>
            <pc:docMk/>
            <pc:sldMk cId="1542352214" sldId="275"/>
            <ac:spMk id="7" creationId="{8E49A43C-A47E-1023-531C-EFDC426885F0}"/>
          </ac:spMkLst>
        </pc:spChg>
        <pc:picChg chg="mod">
          <ac:chgData name="Jennifer Olenchak" userId="S::jenniferolenchak@knights.ucf.edu::4bff92c9-5814-41c1-bfa2-299ad92be070" providerId="AD" clId="Web-{8E299842-1717-AF02-F2BC-CA93544ECFE5}" dt="2023-01-25T00:21:00.976" v="1751" actId="1076"/>
          <ac:picMkLst>
            <pc:docMk/>
            <pc:sldMk cId="1542352214" sldId="275"/>
            <ac:picMk id="4" creationId="{2E00496B-8475-E248-B2E6-5EC9D87E4E1C}"/>
          </ac:picMkLst>
        </pc:picChg>
      </pc:sldChg>
      <pc:sldChg chg="addSp modSp">
        <pc:chgData name="Jennifer Olenchak" userId="S::jenniferolenchak@knights.ucf.edu::4bff92c9-5814-41c1-bfa2-299ad92be070" providerId="AD" clId="Web-{8E299842-1717-AF02-F2BC-CA93544ECFE5}" dt="2023-01-25T02:11:21.710" v="4089"/>
        <pc:sldMkLst>
          <pc:docMk/>
          <pc:sldMk cId="72242161" sldId="276"/>
        </pc:sldMkLst>
        <pc:spChg chg="mod">
          <ac:chgData name="Jennifer Olenchak" userId="S::jenniferolenchak@knights.ucf.edu::4bff92c9-5814-41c1-bfa2-299ad92be070" providerId="AD" clId="Web-{8E299842-1717-AF02-F2BC-CA93544ECFE5}" dt="2023-01-25T01:51:14.847" v="3529" actId="20577"/>
          <ac:spMkLst>
            <pc:docMk/>
            <pc:sldMk cId="72242161" sldId="276"/>
            <ac:spMk id="5" creationId="{6F097766-6075-D274-0D72-7864FE7CD6D0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2:11:21.710" v="4089"/>
          <ac:spMkLst>
            <pc:docMk/>
            <pc:sldMk cId="72242161" sldId="276"/>
            <ac:spMk id="6" creationId="{3D57C726-B7C9-A24F-75BC-B5CB54A1705E}"/>
          </ac:spMkLst>
        </pc:spChg>
      </pc:sldChg>
      <pc:sldChg chg="addSp delSp modSp ord">
        <pc:chgData name="Jennifer Olenchak" userId="S::jenniferolenchak@knights.ucf.edu::4bff92c9-5814-41c1-bfa2-299ad92be070" providerId="AD" clId="Web-{8E299842-1717-AF02-F2BC-CA93544ECFE5}" dt="2023-01-25T02:11:10.366" v="4080"/>
        <pc:sldMkLst>
          <pc:docMk/>
          <pc:sldMk cId="1481793671" sldId="277"/>
        </pc:sldMkLst>
        <pc:spChg chg="mod">
          <ac:chgData name="Jennifer Olenchak" userId="S::jenniferolenchak@knights.ucf.edu::4bff92c9-5814-41c1-bfa2-299ad92be070" providerId="AD" clId="Web-{8E299842-1717-AF02-F2BC-CA93544ECFE5}" dt="2023-01-25T00:43:06.873" v="2119" actId="20577"/>
          <ac:spMkLst>
            <pc:docMk/>
            <pc:sldMk cId="1481793671" sldId="277"/>
            <ac:spMk id="2" creationId="{D99B0D67-532F-B313-8CB7-23666ED4E44E}"/>
          </ac:spMkLst>
        </pc:spChg>
        <pc:spChg chg="del mod">
          <ac:chgData name="Jennifer Olenchak" userId="S::jenniferolenchak@knights.ucf.edu::4bff92c9-5814-41c1-bfa2-299ad92be070" providerId="AD" clId="Web-{8E299842-1717-AF02-F2BC-CA93544ECFE5}" dt="2023-01-25T00:45:17.751" v="2198"/>
          <ac:spMkLst>
            <pc:docMk/>
            <pc:sldMk cId="1481793671" sldId="277"/>
            <ac:spMk id="3" creationId="{15303C70-C147-498B-AC67-39A102BCD039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2:11:10.366" v="4080"/>
          <ac:spMkLst>
            <pc:docMk/>
            <pc:sldMk cId="1481793671" sldId="277"/>
            <ac:spMk id="33" creationId="{8949247E-00FC-255E-153A-18F095DE3B92}"/>
          </ac:spMkLst>
        </pc:spChg>
        <pc:graphicFrameChg chg="add modGraphic">
          <ac:chgData name="Jennifer Olenchak" userId="S::jenniferolenchak@knights.ucf.edu::4bff92c9-5814-41c1-bfa2-299ad92be070" providerId="AD" clId="Web-{8E299842-1717-AF02-F2BC-CA93544ECFE5}" dt="2023-01-25T00:45:24.798" v="2199"/>
          <ac:graphicFrameMkLst>
            <pc:docMk/>
            <pc:sldMk cId="1481793671" sldId="277"/>
            <ac:graphicFrameMk id="5" creationId="{B4060C77-C50D-9198-5929-45A9A8B09489}"/>
          </ac:graphicFrameMkLst>
        </pc:graphicFrameChg>
      </pc:sldChg>
      <pc:sldChg chg="addSp delSp modSp ord">
        <pc:chgData name="Jennifer Olenchak" userId="S::jenniferolenchak@knights.ucf.edu::4bff92c9-5814-41c1-bfa2-299ad92be070" providerId="AD" clId="Web-{8E299842-1717-AF02-F2BC-CA93544ECFE5}" dt="2023-01-25T02:10:53.616" v="4069"/>
        <pc:sldMkLst>
          <pc:docMk/>
          <pc:sldMk cId="2993009681" sldId="278"/>
        </pc:sldMkLst>
        <pc:spChg chg="del mod">
          <ac:chgData name="Jennifer Olenchak" userId="S::jenniferolenchak@knights.ucf.edu::4bff92c9-5814-41c1-bfa2-299ad92be070" providerId="AD" clId="Web-{8E299842-1717-AF02-F2BC-CA93544ECFE5}" dt="2023-01-25T00:11:37.507" v="1701"/>
          <ac:spMkLst>
            <pc:docMk/>
            <pc:sldMk cId="2993009681" sldId="278"/>
            <ac:spMk id="2" creationId="{D99B0D67-532F-B313-8CB7-23666ED4E44E}"/>
          </ac:spMkLst>
        </pc:spChg>
        <pc:spChg chg="del">
          <ac:chgData name="Jennifer Olenchak" userId="S::jenniferolenchak@knights.ucf.edu::4bff92c9-5814-41c1-bfa2-299ad92be070" providerId="AD" clId="Web-{8E299842-1717-AF02-F2BC-CA93544ECFE5}" dt="2023-01-25T00:00:38.316" v="1665"/>
          <ac:spMkLst>
            <pc:docMk/>
            <pc:sldMk cId="2993009681" sldId="278"/>
            <ac:spMk id="3" creationId="{15303C70-C147-498B-AC67-39A102BCD039}"/>
          </ac:spMkLst>
        </pc:spChg>
        <pc:spChg chg="add del mod">
          <ac:chgData name="Jennifer Olenchak" userId="S::jenniferolenchak@knights.ucf.edu::4bff92c9-5814-41c1-bfa2-299ad92be070" providerId="AD" clId="Web-{8E299842-1717-AF02-F2BC-CA93544ECFE5}" dt="2023-01-25T00:08:52.049" v="1667"/>
          <ac:spMkLst>
            <pc:docMk/>
            <pc:sldMk cId="2993009681" sldId="278"/>
            <ac:spMk id="12" creationId="{2151EC77-2B2D-8754-6A47-C40405FC14E5}"/>
          </ac:spMkLst>
        </pc:spChg>
        <pc:spChg chg="add del mod">
          <ac:chgData name="Jennifer Olenchak" userId="S::jenniferolenchak@knights.ucf.edu::4bff92c9-5814-41c1-bfa2-299ad92be070" providerId="AD" clId="Web-{8E299842-1717-AF02-F2BC-CA93544ECFE5}" dt="2023-01-25T00:11:39.788" v="1702"/>
          <ac:spMkLst>
            <pc:docMk/>
            <pc:sldMk cId="2993009681" sldId="278"/>
            <ac:spMk id="20" creationId="{09D5DAC3-0CB7-0412-FC46-988D91CCB600}"/>
          </ac:spMkLst>
        </pc:spChg>
        <pc:spChg chg="add mod">
          <ac:chgData name="Jennifer Olenchak" userId="S::jenniferolenchak@knights.ucf.edu::4bff92c9-5814-41c1-bfa2-299ad92be070" providerId="AD" clId="Web-{8E299842-1717-AF02-F2BC-CA93544ECFE5}" dt="2023-01-25T00:27:01.501" v="1879" actId="1076"/>
          <ac:spMkLst>
            <pc:docMk/>
            <pc:sldMk cId="2993009681" sldId="278"/>
            <ac:spMk id="28" creationId="{82384098-E7ED-60C0-C09B-BBE82F73C094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2:10:53.616" v="4069"/>
          <ac:spMkLst>
            <pc:docMk/>
            <pc:sldMk cId="2993009681" sldId="278"/>
            <ac:spMk id="38" creationId="{EC31A393-4BFD-D7DF-E5E3-2049645FE575}"/>
          </ac:spMkLst>
        </pc:spChg>
        <pc:graphicFrameChg chg="add del mod ord modGraphic">
          <ac:chgData name="Jennifer Olenchak" userId="S::jenniferolenchak@knights.ucf.edu::4bff92c9-5814-41c1-bfa2-299ad92be070" providerId="AD" clId="Web-{8E299842-1717-AF02-F2BC-CA93544ECFE5}" dt="2023-01-25T00:01:33.318" v="1666"/>
          <ac:graphicFrameMkLst>
            <pc:docMk/>
            <pc:sldMk cId="2993009681" sldId="278"/>
            <ac:graphicFrameMk id="4" creationId="{CB0D1F73-D2F8-718E-3B63-FC22A1D2D191}"/>
          </ac:graphicFrameMkLst>
        </pc:graphicFrameChg>
        <pc:picChg chg="add del mod">
          <ac:chgData name="Jennifer Olenchak" userId="S::jenniferolenchak@knights.ucf.edu::4bff92c9-5814-41c1-bfa2-299ad92be070" providerId="AD" clId="Web-{8E299842-1717-AF02-F2BC-CA93544ECFE5}" dt="2023-01-25T00:16:33.687" v="1713"/>
          <ac:picMkLst>
            <pc:docMk/>
            <pc:sldMk cId="2993009681" sldId="278"/>
            <ac:picMk id="13" creationId="{44FF4699-7B54-6BFD-EDFD-6F51766057D4}"/>
          </ac:picMkLst>
        </pc:picChg>
        <pc:picChg chg="add del mod">
          <ac:chgData name="Jennifer Olenchak" userId="S::jenniferolenchak@knights.ucf.edu::4bff92c9-5814-41c1-bfa2-299ad92be070" providerId="AD" clId="Web-{8E299842-1717-AF02-F2BC-CA93544ECFE5}" dt="2023-01-25T00:10:41.208" v="1692"/>
          <ac:picMkLst>
            <pc:docMk/>
            <pc:sldMk cId="2993009681" sldId="278"/>
            <ac:picMk id="14" creationId="{01ECE3E1-540B-F2D5-9BB2-0EEED527C14E}"/>
          </ac:picMkLst>
        </pc:picChg>
        <pc:picChg chg="add del mod">
          <ac:chgData name="Jennifer Olenchak" userId="S::jenniferolenchak@knights.ucf.edu::4bff92c9-5814-41c1-bfa2-299ad92be070" providerId="AD" clId="Web-{8E299842-1717-AF02-F2BC-CA93544ECFE5}" dt="2023-01-25T00:18:38.394" v="1718"/>
          <ac:picMkLst>
            <pc:docMk/>
            <pc:sldMk cId="2993009681" sldId="278"/>
            <ac:picMk id="15" creationId="{AB4F820F-E54C-A7DF-29D7-4B67ED8AE5EB}"/>
          </ac:picMkLst>
        </pc:picChg>
        <pc:picChg chg="add del mod">
          <ac:chgData name="Jennifer Olenchak" userId="S::jenniferolenchak@knights.ucf.edu::4bff92c9-5814-41c1-bfa2-299ad92be070" providerId="AD" clId="Web-{8E299842-1717-AF02-F2BC-CA93544ECFE5}" dt="2023-01-25T00:18:48.972" v="1721"/>
          <ac:picMkLst>
            <pc:docMk/>
            <pc:sldMk cId="2993009681" sldId="278"/>
            <ac:picMk id="16" creationId="{61015F25-D8E1-A501-920F-C8CC1592912D}"/>
          </ac:picMkLst>
        </pc:picChg>
        <pc:picChg chg="add del mod">
          <ac:chgData name="Jennifer Olenchak" userId="S::jenniferolenchak@knights.ucf.edu::4bff92c9-5814-41c1-bfa2-299ad92be070" providerId="AD" clId="Web-{8E299842-1717-AF02-F2BC-CA93544ECFE5}" dt="2023-01-25T00:17:17.672" v="1715"/>
          <ac:picMkLst>
            <pc:docMk/>
            <pc:sldMk cId="2993009681" sldId="278"/>
            <ac:picMk id="17" creationId="{1012181E-E747-F769-8359-BEFD5D754CB0}"/>
          </ac:picMkLst>
        </pc:picChg>
        <pc:picChg chg="add del mod">
          <ac:chgData name="Jennifer Olenchak" userId="S::jenniferolenchak@knights.ucf.edu::4bff92c9-5814-41c1-bfa2-299ad92be070" providerId="AD" clId="Web-{8E299842-1717-AF02-F2BC-CA93544ECFE5}" dt="2023-01-25T00:19:08.941" v="1726"/>
          <ac:picMkLst>
            <pc:docMk/>
            <pc:sldMk cId="2993009681" sldId="278"/>
            <ac:picMk id="18" creationId="{AD774551-63AE-A832-D257-0D52CCC90C48}"/>
          </ac:picMkLst>
        </pc:picChg>
        <pc:picChg chg="add mod">
          <ac:chgData name="Jennifer Olenchak" userId="S::jenniferolenchak@knights.ucf.edu::4bff92c9-5814-41c1-bfa2-299ad92be070" providerId="AD" clId="Web-{8E299842-1717-AF02-F2BC-CA93544ECFE5}" dt="2023-01-25T00:16:36.374" v="1714" actId="1076"/>
          <ac:picMkLst>
            <pc:docMk/>
            <pc:sldMk cId="2993009681" sldId="278"/>
            <ac:picMk id="21" creationId="{3D7194CC-9993-0FA5-81C1-0CADF7C3D5D2}"/>
          </ac:picMkLst>
        </pc:picChg>
        <pc:picChg chg="add del mod">
          <ac:chgData name="Jennifer Olenchak" userId="S::jenniferolenchak@knights.ucf.edu::4bff92c9-5814-41c1-bfa2-299ad92be070" providerId="AD" clId="Web-{8E299842-1717-AF02-F2BC-CA93544ECFE5}" dt="2023-01-25T00:29:01.614" v="1889"/>
          <ac:picMkLst>
            <pc:docMk/>
            <pc:sldMk cId="2993009681" sldId="278"/>
            <ac:picMk id="22" creationId="{28A45161-2722-A75F-FBDA-34E1C262424A}"/>
          </ac:picMkLst>
        </pc:picChg>
        <pc:picChg chg="add del mod">
          <ac:chgData name="Jennifer Olenchak" userId="S::jenniferolenchak@knights.ucf.edu::4bff92c9-5814-41c1-bfa2-299ad92be070" providerId="AD" clId="Web-{8E299842-1717-AF02-F2BC-CA93544ECFE5}" dt="2023-01-25T00:28:08.691" v="1883"/>
          <ac:picMkLst>
            <pc:docMk/>
            <pc:sldMk cId="2993009681" sldId="278"/>
            <ac:picMk id="23" creationId="{64E2CBEF-0FD6-2704-95E2-60705C5E6634}"/>
          </ac:picMkLst>
        </pc:picChg>
        <pc:picChg chg="add del mod">
          <ac:chgData name="Jennifer Olenchak" userId="S::jenniferolenchak@knights.ucf.edu::4bff92c9-5814-41c1-bfa2-299ad92be070" providerId="AD" clId="Web-{8E299842-1717-AF02-F2BC-CA93544ECFE5}" dt="2023-01-25T00:27:41.596" v="1880"/>
          <ac:picMkLst>
            <pc:docMk/>
            <pc:sldMk cId="2993009681" sldId="278"/>
            <ac:picMk id="24" creationId="{417D8CB5-032B-969C-2882-A2D302315573}"/>
          </ac:picMkLst>
        </pc:picChg>
        <pc:picChg chg="add del mod">
          <ac:chgData name="Jennifer Olenchak" userId="S::jenniferolenchak@knights.ucf.edu::4bff92c9-5814-41c1-bfa2-299ad92be070" providerId="AD" clId="Web-{8E299842-1717-AF02-F2BC-CA93544ECFE5}" dt="2023-01-25T00:29:58.241" v="1892"/>
          <ac:picMkLst>
            <pc:docMk/>
            <pc:sldMk cId="2993009681" sldId="278"/>
            <ac:picMk id="25" creationId="{7B226492-FC23-89E7-62B4-46693CEDAFDA}"/>
          </ac:picMkLst>
        </pc:picChg>
        <pc:picChg chg="add mod">
          <ac:chgData name="Jennifer Olenchak" userId="S::jenniferolenchak@knights.ucf.edu::4bff92c9-5814-41c1-bfa2-299ad92be070" providerId="AD" clId="Web-{8E299842-1717-AF02-F2BC-CA93544ECFE5}" dt="2023-01-25T00:21:48.415" v="1760" actId="1076"/>
          <ac:picMkLst>
            <pc:docMk/>
            <pc:sldMk cId="2993009681" sldId="278"/>
            <ac:picMk id="26" creationId="{2DC30B8C-C89C-A958-AAB0-FFA3D3B0BE7E}"/>
          </ac:picMkLst>
        </pc:picChg>
        <pc:picChg chg="add del mod">
          <ac:chgData name="Jennifer Olenchak" userId="S::jenniferolenchak@knights.ucf.edu::4bff92c9-5814-41c1-bfa2-299ad92be070" providerId="AD" clId="Web-{8E299842-1717-AF02-F2BC-CA93544ECFE5}" dt="2023-01-25T01:23:07.541" v="2807"/>
          <ac:picMkLst>
            <pc:docMk/>
            <pc:sldMk cId="2993009681" sldId="278"/>
            <ac:picMk id="29" creationId="{F549CC29-CE43-0D81-1C83-768C65B5876D}"/>
          </ac:picMkLst>
        </pc:picChg>
        <pc:picChg chg="add del mod">
          <ac:chgData name="Jennifer Olenchak" userId="S::jenniferolenchak@knights.ucf.edu::4bff92c9-5814-41c1-bfa2-299ad92be070" providerId="AD" clId="Web-{8E299842-1717-AF02-F2BC-CA93544ECFE5}" dt="2023-01-25T00:28:44.098" v="1886"/>
          <ac:picMkLst>
            <pc:docMk/>
            <pc:sldMk cId="2993009681" sldId="278"/>
            <ac:picMk id="30" creationId="{BA6681E8-C41E-D3E6-3859-B698E0A9D6E0}"/>
          </ac:picMkLst>
        </pc:picChg>
        <pc:picChg chg="add mod">
          <ac:chgData name="Jennifer Olenchak" userId="S::jenniferolenchak@knights.ucf.edu::4bff92c9-5814-41c1-bfa2-299ad92be070" providerId="AD" clId="Web-{8E299842-1717-AF02-F2BC-CA93544ECFE5}" dt="2023-01-25T00:28:48.223" v="1888" actId="1076"/>
          <ac:picMkLst>
            <pc:docMk/>
            <pc:sldMk cId="2993009681" sldId="278"/>
            <ac:picMk id="31" creationId="{42DBB45F-4565-2CCA-4A15-DF1FAA0E7DCE}"/>
          </ac:picMkLst>
        </pc:picChg>
        <pc:picChg chg="add del mod">
          <ac:chgData name="Jennifer Olenchak" userId="S::jenniferolenchak@knights.ucf.edu::4bff92c9-5814-41c1-bfa2-299ad92be070" providerId="AD" clId="Web-{8E299842-1717-AF02-F2BC-CA93544ECFE5}" dt="2023-01-25T00:31:11.040" v="1901"/>
          <ac:picMkLst>
            <pc:docMk/>
            <pc:sldMk cId="2993009681" sldId="278"/>
            <ac:picMk id="32" creationId="{BC1E676D-3F07-62B8-B61D-4F6506692DA5}"/>
          </ac:picMkLst>
        </pc:picChg>
        <pc:picChg chg="add del mod">
          <ac:chgData name="Jennifer Olenchak" userId="S::jenniferolenchak@knights.ucf.edu::4bff92c9-5814-41c1-bfa2-299ad92be070" providerId="AD" clId="Web-{8E299842-1717-AF02-F2BC-CA93544ECFE5}" dt="2023-01-25T01:23:28.838" v="2810"/>
          <ac:picMkLst>
            <pc:docMk/>
            <pc:sldMk cId="2993009681" sldId="278"/>
            <ac:picMk id="33" creationId="{E475F9E6-19C2-7BB2-E331-837E0D93FE2A}"/>
          </ac:picMkLst>
        </pc:picChg>
        <pc:picChg chg="add mod">
          <ac:chgData name="Jennifer Olenchak" userId="S::jenniferolenchak@knights.ucf.edu::4bff92c9-5814-41c1-bfa2-299ad92be070" providerId="AD" clId="Web-{8E299842-1717-AF02-F2BC-CA93544ECFE5}" dt="2023-01-25T00:31:18.165" v="1903" actId="1076"/>
          <ac:picMkLst>
            <pc:docMk/>
            <pc:sldMk cId="2993009681" sldId="278"/>
            <ac:picMk id="34" creationId="{66EFCD66-D454-3DD1-2071-13A7FCD7B721}"/>
          </ac:picMkLst>
        </pc:picChg>
        <pc:picChg chg="add mod">
          <ac:chgData name="Jennifer Olenchak" userId="S::jenniferolenchak@knights.ucf.edu::4bff92c9-5814-41c1-bfa2-299ad92be070" providerId="AD" clId="Web-{8E299842-1717-AF02-F2BC-CA93544ECFE5}" dt="2023-01-25T01:23:12.353" v="2809" actId="1076"/>
          <ac:picMkLst>
            <pc:docMk/>
            <pc:sldMk cId="2993009681" sldId="278"/>
            <ac:picMk id="35" creationId="{00384488-7309-ED4D-E065-A0E57750A305}"/>
          </ac:picMkLst>
        </pc:picChg>
        <pc:picChg chg="add mod">
          <ac:chgData name="Jennifer Olenchak" userId="S::jenniferolenchak@knights.ucf.edu::4bff92c9-5814-41c1-bfa2-299ad92be070" providerId="AD" clId="Web-{8E299842-1717-AF02-F2BC-CA93544ECFE5}" dt="2023-01-25T01:23:34.323" v="2812" actId="1076"/>
          <ac:picMkLst>
            <pc:docMk/>
            <pc:sldMk cId="2993009681" sldId="278"/>
            <ac:picMk id="36" creationId="{E0BCF441-B5C0-6BB1-1266-966603541D20}"/>
          </ac:picMkLst>
        </pc:picChg>
      </pc:sldChg>
      <pc:sldChg chg="addSp">
        <pc:chgData name="Jennifer Olenchak" userId="S::jenniferolenchak@knights.ucf.edu::4bff92c9-5814-41c1-bfa2-299ad92be070" providerId="AD" clId="Web-{8E299842-1717-AF02-F2BC-CA93544ECFE5}" dt="2023-01-25T02:11:06.991" v="4079"/>
        <pc:sldMkLst>
          <pc:docMk/>
          <pc:sldMk cId="1497733556" sldId="279"/>
        </pc:sldMkLst>
        <pc:spChg chg="add">
          <ac:chgData name="Jennifer Olenchak" userId="S::jenniferolenchak@knights.ucf.edu::4bff92c9-5814-41c1-bfa2-299ad92be070" providerId="AD" clId="Web-{8E299842-1717-AF02-F2BC-CA93544ECFE5}" dt="2023-01-25T02:11:06.991" v="4079"/>
          <ac:spMkLst>
            <pc:docMk/>
            <pc:sldMk cId="1497733556" sldId="279"/>
            <ac:spMk id="5" creationId="{C007E31A-7762-5ACC-2D7D-6CB4EF358561}"/>
          </ac:spMkLst>
        </pc:spChg>
      </pc:sldChg>
      <pc:sldChg chg="addSp">
        <pc:chgData name="Jennifer Olenchak" userId="S::jenniferolenchak@knights.ucf.edu::4bff92c9-5814-41c1-bfa2-299ad92be070" providerId="AD" clId="Web-{8E299842-1717-AF02-F2BC-CA93544ECFE5}" dt="2023-01-25T02:11:12.804" v="4081"/>
        <pc:sldMkLst>
          <pc:docMk/>
          <pc:sldMk cId="2218841140" sldId="280"/>
        </pc:sldMkLst>
        <pc:spChg chg="add">
          <ac:chgData name="Jennifer Olenchak" userId="S::jenniferolenchak@knights.ucf.edu::4bff92c9-5814-41c1-bfa2-299ad92be070" providerId="AD" clId="Web-{8E299842-1717-AF02-F2BC-CA93544ECFE5}" dt="2023-01-25T02:11:12.804" v="4081"/>
          <ac:spMkLst>
            <pc:docMk/>
            <pc:sldMk cId="2218841140" sldId="280"/>
            <ac:spMk id="7" creationId="{40CB04D9-541D-7EBE-1DBF-C2A62D27A02C}"/>
          </ac:spMkLst>
        </pc:spChg>
      </pc:sldChg>
      <pc:sldChg chg="addSp modSp new">
        <pc:chgData name="Jennifer Olenchak" userId="S::jenniferolenchak@knights.ucf.edu::4bff92c9-5814-41c1-bfa2-299ad92be070" providerId="AD" clId="Web-{8E299842-1717-AF02-F2BC-CA93544ECFE5}" dt="2023-01-25T02:11:20.898" v="4088"/>
        <pc:sldMkLst>
          <pc:docMk/>
          <pc:sldMk cId="1259691569" sldId="281"/>
        </pc:sldMkLst>
        <pc:spChg chg="mod">
          <ac:chgData name="Jennifer Olenchak" userId="S::jenniferolenchak@knights.ucf.edu::4bff92c9-5814-41c1-bfa2-299ad92be070" providerId="AD" clId="Web-{8E299842-1717-AF02-F2BC-CA93544ECFE5}" dt="2023-01-24T23:20:52.629" v="271" actId="20577"/>
          <ac:spMkLst>
            <pc:docMk/>
            <pc:sldMk cId="1259691569" sldId="281"/>
            <ac:spMk id="2" creationId="{DBFD7E63-7819-C492-BCE3-4A91AEF2D181}"/>
          </ac:spMkLst>
        </pc:spChg>
        <pc:spChg chg="mod">
          <ac:chgData name="Jennifer Olenchak" userId="S::jenniferolenchak@knights.ucf.edu::4bff92c9-5814-41c1-bfa2-299ad92be070" providerId="AD" clId="Web-{8E299842-1717-AF02-F2BC-CA93544ECFE5}" dt="2023-01-24T23:39:13.432" v="1409" actId="20577"/>
          <ac:spMkLst>
            <pc:docMk/>
            <pc:sldMk cId="1259691569" sldId="281"/>
            <ac:spMk id="3" creationId="{35C9FD25-633C-9E2E-1A37-2E0A211F2524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2:11:20.898" v="4088"/>
          <ac:spMkLst>
            <pc:docMk/>
            <pc:sldMk cId="1259691569" sldId="281"/>
            <ac:spMk id="5" creationId="{239986D6-BA8B-70BC-6B9A-90B366D09FA5}"/>
          </ac:spMkLst>
        </pc:spChg>
      </pc:sldChg>
      <pc:sldChg chg="addSp modSp new del">
        <pc:chgData name="Jennifer Olenchak" userId="S::jenniferolenchak@knights.ucf.edu::4bff92c9-5814-41c1-bfa2-299ad92be070" providerId="AD" clId="Web-{8E299842-1717-AF02-F2BC-CA93544ECFE5}" dt="2023-01-25T00:56:07.410" v="2388"/>
        <pc:sldMkLst>
          <pc:docMk/>
          <pc:sldMk cId="3264886448" sldId="282"/>
        </pc:sldMkLst>
        <pc:spChg chg="mod">
          <ac:chgData name="Jennifer Olenchak" userId="S::jenniferolenchak@knights.ucf.edu::4bff92c9-5814-41c1-bfa2-299ad92be070" providerId="AD" clId="Web-{8E299842-1717-AF02-F2BC-CA93544ECFE5}" dt="2023-01-25T00:47:35.599" v="2247" actId="20577"/>
          <ac:spMkLst>
            <pc:docMk/>
            <pc:sldMk cId="3264886448" sldId="282"/>
            <ac:spMk id="2" creationId="{E45A7FFF-3BB0-8FA2-2923-5DA9230C3306}"/>
          </ac:spMkLst>
        </pc:spChg>
        <pc:spChg chg="mod">
          <ac:chgData name="Jennifer Olenchak" userId="S::jenniferolenchak@knights.ucf.edu::4bff92c9-5814-41c1-bfa2-299ad92be070" providerId="AD" clId="Web-{8E299842-1717-AF02-F2BC-CA93544ECFE5}" dt="2023-01-25T00:47:27.380" v="2246" actId="14100"/>
          <ac:spMkLst>
            <pc:docMk/>
            <pc:sldMk cId="3264886448" sldId="282"/>
            <ac:spMk id="3" creationId="{1DA7AF3B-D0EA-81AC-45ED-3E23B0A5F101}"/>
          </ac:spMkLst>
        </pc:spChg>
        <pc:graphicFrameChg chg="add mod modGraphic">
          <ac:chgData name="Jennifer Olenchak" userId="S::jenniferolenchak@knights.ucf.edu::4bff92c9-5814-41c1-bfa2-299ad92be070" providerId="AD" clId="Web-{8E299842-1717-AF02-F2BC-CA93544ECFE5}" dt="2023-01-25T00:47:05.348" v="2233" actId="1076"/>
          <ac:graphicFrameMkLst>
            <pc:docMk/>
            <pc:sldMk cId="3264886448" sldId="282"/>
            <ac:graphicFrameMk id="4" creationId="{9F89B9E0-C128-87EB-FAC4-8C9092AD859E}"/>
          </ac:graphicFrameMkLst>
        </pc:graphicFrameChg>
      </pc:sldChg>
      <pc:sldChg chg="addSp">
        <pc:chgData name="Jennifer Olenchak" userId="S::jenniferolenchak@knights.ucf.edu::4bff92c9-5814-41c1-bfa2-299ad92be070" providerId="AD" clId="Web-{8E299842-1717-AF02-F2BC-CA93544ECFE5}" dt="2023-01-25T02:11:15.554" v="4084"/>
        <pc:sldMkLst>
          <pc:docMk/>
          <pc:sldMk cId="2989640677" sldId="283"/>
        </pc:sldMkLst>
        <pc:spChg chg="add">
          <ac:chgData name="Jennifer Olenchak" userId="S::jenniferolenchak@knights.ucf.edu::4bff92c9-5814-41c1-bfa2-299ad92be070" providerId="AD" clId="Web-{8E299842-1717-AF02-F2BC-CA93544ECFE5}" dt="2023-01-25T02:11:15.554" v="4084"/>
          <ac:spMkLst>
            <pc:docMk/>
            <pc:sldMk cId="2989640677" sldId="283"/>
            <ac:spMk id="5" creationId="{2A51663C-B7D9-20F4-9435-7128A93CC506}"/>
          </ac:spMkLst>
        </pc:spChg>
      </pc:sldChg>
      <pc:sldChg chg="addSp">
        <pc:chgData name="Jennifer Olenchak" userId="S::jenniferolenchak@knights.ucf.edu::4bff92c9-5814-41c1-bfa2-299ad92be070" providerId="AD" clId="Web-{8E299842-1717-AF02-F2BC-CA93544ECFE5}" dt="2023-01-25T02:11:19.710" v="4087"/>
        <pc:sldMkLst>
          <pc:docMk/>
          <pc:sldMk cId="1916634689" sldId="284"/>
        </pc:sldMkLst>
        <pc:spChg chg="add">
          <ac:chgData name="Jennifer Olenchak" userId="S::jenniferolenchak@knights.ucf.edu::4bff92c9-5814-41c1-bfa2-299ad92be070" providerId="AD" clId="Web-{8E299842-1717-AF02-F2BC-CA93544ECFE5}" dt="2023-01-25T02:11:19.710" v="4087"/>
          <ac:spMkLst>
            <pc:docMk/>
            <pc:sldMk cId="1916634689" sldId="284"/>
            <ac:spMk id="8" creationId="{9C543462-C227-E3D1-5CBE-836341ACE008}"/>
          </ac:spMkLst>
        </pc:spChg>
      </pc:sldChg>
      <pc:sldChg chg="addSp delSp modSp new mod ord setBg">
        <pc:chgData name="Jennifer Olenchak" userId="S::jenniferolenchak@knights.ucf.edu::4bff92c9-5814-41c1-bfa2-299ad92be070" providerId="AD" clId="Web-{8E299842-1717-AF02-F2BC-CA93544ECFE5}" dt="2023-01-25T02:21:46.541" v="4111"/>
        <pc:sldMkLst>
          <pc:docMk/>
          <pc:sldMk cId="1258388749" sldId="285"/>
        </pc:sldMkLst>
        <pc:spChg chg="mod">
          <ac:chgData name="Jennifer Olenchak" userId="S::jenniferolenchak@knights.ucf.edu::4bff92c9-5814-41c1-bfa2-299ad92be070" providerId="AD" clId="Web-{8E299842-1717-AF02-F2BC-CA93544ECFE5}" dt="2023-01-25T00:25:57.859" v="1850"/>
          <ac:spMkLst>
            <pc:docMk/>
            <pc:sldMk cId="1258388749" sldId="285"/>
            <ac:spMk id="2" creationId="{E97717E2-9D3E-3053-1538-D485A976D36B}"/>
          </ac:spMkLst>
        </pc:spChg>
        <pc:spChg chg="del">
          <ac:chgData name="Jennifer Olenchak" userId="S::jenniferolenchak@knights.ucf.edu::4bff92c9-5814-41c1-bfa2-299ad92be070" providerId="AD" clId="Web-{8E299842-1717-AF02-F2BC-CA93544ECFE5}" dt="2023-01-25T00:25:51.374" v="1849"/>
          <ac:spMkLst>
            <pc:docMk/>
            <pc:sldMk cId="1258388749" sldId="285"/>
            <ac:spMk id="3" creationId="{7F91B39C-302A-30D1-F35D-571067D2DC9C}"/>
          </ac:spMkLst>
        </pc:spChg>
        <pc:spChg chg="add del">
          <ac:chgData name="Jennifer Olenchak" userId="S::jenniferolenchak@knights.ucf.edu::4bff92c9-5814-41c1-bfa2-299ad92be070" providerId="AD" clId="Web-{8E299842-1717-AF02-F2BC-CA93544ECFE5}" dt="2023-01-25T00:32:55.277" v="1935"/>
          <ac:spMkLst>
            <pc:docMk/>
            <pc:sldMk cId="1258388749" sldId="285"/>
            <ac:spMk id="10" creationId="{955A2079-FA98-4876-80F0-72364A7D2EA4}"/>
          </ac:spMkLst>
        </pc:spChg>
        <pc:spChg chg="add del">
          <ac:chgData name="Jennifer Olenchak" userId="S::jenniferolenchak@knights.ucf.edu::4bff92c9-5814-41c1-bfa2-299ad92be070" providerId="AD" clId="Web-{8E299842-1717-AF02-F2BC-CA93544ECFE5}" dt="2023-01-25T00:32:55.277" v="1935"/>
          <ac:spMkLst>
            <pc:docMk/>
            <pc:sldMk cId="1258388749" sldId="285"/>
            <ac:spMk id="15" creationId="{955A2079-FA98-4876-80F0-72364A7D2EA4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2:21:46.541" v="4111"/>
          <ac:spMkLst>
            <pc:docMk/>
            <pc:sldMk cId="1258388749" sldId="285"/>
            <ac:spMk id="647" creationId="{998740CB-1E72-CC8C-73C9-19FB4766C171}"/>
          </ac:spMkLst>
        </pc:spChg>
        <pc:graphicFrameChg chg="add mod modGraphic">
          <ac:chgData name="Jennifer Olenchak" userId="S::jenniferolenchak@knights.ucf.edu::4bff92c9-5814-41c1-bfa2-299ad92be070" providerId="AD" clId="Web-{8E299842-1717-AF02-F2BC-CA93544ECFE5}" dt="2023-01-25T00:33:33.966" v="1957" actId="20577"/>
          <ac:graphicFrameMkLst>
            <pc:docMk/>
            <pc:sldMk cId="1258388749" sldId="285"/>
            <ac:graphicFrameMk id="5" creationId="{8962BF12-48CD-1596-AE58-2B6B0C355116}"/>
          </ac:graphicFrameMkLst>
        </pc:graphicFrameChg>
      </pc:sldChg>
      <pc:sldChg chg="addSp delSp modSp new mod setBg">
        <pc:chgData name="Jennifer Olenchak" userId="S::jenniferolenchak@knights.ucf.edu::4bff92c9-5814-41c1-bfa2-299ad92be070" providerId="AD" clId="Web-{8E299842-1717-AF02-F2BC-CA93544ECFE5}" dt="2023-01-25T02:16:49.517" v="4104" actId="1076"/>
        <pc:sldMkLst>
          <pc:docMk/>
          <pc:sldMk cId="732029364" sldId="286"/>
        </pc:sldMkLst>
        <pc:spChg chg="del mod">
          <ac:chgData name="Jennifer Olenchak" userId="S::jenniferolenchak@knights.ucf.edu::4bff92c9-5814-41c1-bfa2-299ad92be070" providerId="AD" clId="Web-{8E299842-1717-AF02-F2BC-CA93544ECFE5}" dt="2023-01-25T00:56:34.864" v="2392"/>
          <ac:spMkLst>
            <pc:docMk/>
            <pc:sldMk cId="732029364" sldId="286"/>
            <ac:spMk id="2" creationId="{1B902742-0CFE-8852-32FE-D836276DBC9D}"/>
          </ac:spMkLst>
        </pc:spChg>
        <pc:spChg chg="del mod">
          <ac:chgData name="Jennifer Olenchak" userId="S::jenniferolenchak@knights.ucf.edu::4bff92c9-5814-41c1-bfa2-299ad92be070" providerId="AD" clId="Web-{8E299842-1717-AF02-F2BC-CA93544ECFE5}" dt="2023-01-25T00:56:37.552" v="2393"/>
          <ac:spMkLst>
            <pc:docMk/>
            <pc:sldMk cId="732029364" sldId="286"/>
            <ac:spMk id="3" creationId="{AA464DB4-89E6-FB30-2667-02311E51BBEF}"/>
          </ac:spMkLst>
        </pc:spChg>
        <pc:spChg chg="add mod">
          <ac:chgData name="Jennifer Olenchak" userId="S::jenniferolenchak@knights.ucf.edu::4bff92c9-5814-41c1-bfa2-299ad92be070" providerId="AD" clId="Web-{8E299842-1717-AF02-F2BC-CA93544ECFE5}" dt="2023-01-25T01:01:35.252" v="2540" actId="20577"/>
          <ac:spMkLst>
            <pc:docMk/>
            <pc:sldMk cId="732029364" sldId="286"/>
            <ac:spMk id="5" creationId="{2A533014-4A0C-C40E-54D4-6980BEEB35AF}"/>
          </ac:spMkLst>
        </pc:spChg>
        <pc:spChg chg="add mod">
          <ac:chgData name="Jennifer Olenchak" userId="S::jenniferolenchak@knights.ucf.edu::4bff92c9-5814-41c1-bfa2-299ad92be070" providerId="AD" clId="Web-{8E299842-1717-AF02-F2BC-CA93544ECFE5}" dt="2023-01-25T01:44:23.679" v="3359" actId="20577"/>
          <ac:spMkLst>
            <pc:docMk/>
            <pc:sldMk cId="732029364" sldId="286"/>
            <ac:spMk id="7" creationId="{3BE63156-0A48-6C23-1CBD-3E3F39C0A226}"/>
          </ac:spMkLst>
        </pc:spChg>
        <pc:spChg chg="add del">
          <ac:chgData name="Jennifer Olenchak" userId="S::jenniferolenchak@knights.ucf.edu::4bff92c9-5814-41c1-bfa2-299ad92be070" providerId="AD" clId="Web-{8E299842-1717-AF02-F2BC-CA93544ECFE5}" dt="2023-01-25T00:57:08.865" v="2401"/>
          <ac:spMkLst>
            <pc:docMk/>
            <pc:sldMk cId="732029364" sldId="286"/>
            <ac:spMk id="8" creationId="{46D6306C-ED4F-4AAE-B4A5-EEA6AFAD726E}"/>
          </ac:spMkLst>
        </pc:spChg>
        <pc:spChg chg="add del">
          <ac:chgData name="Jennifer Olenchak" userId="S::jenniferolenchak@knights.ucf.edu::4bff92c9-5814-41c1-bfa2-299ad92be070" providerId="AD" clId="Web-{8E299842-1717-AF02-F2BC-CA93544ECFE5}" dt="2023-01-25T00:57:08.865" v="2401"/>
          <ac:spMkLst>
            <pc:docMk/>
            <pc:sldMk cId="732029364" sldId="286"/>
            <ac:spMk id="10" creationId="{0EC5361D-F897-4856-B945-0455A365EB24}"/>
          </ac:spMkLst>
        </pc:spChg>
        <pc:spChg chg="add del">
          <ac:chgData name="Jennifer Olenchak" userId="S::jenniferolenchak@knights.ucf.edu::4bff92c9-5814-41c1-bfa2-299ad92be070" providerId="AD" clId="Web-{8E299842-1717-AF02-F2BC-CA93544ECFE5}" dt="2023-01-25T00:57:08.865" v="2401"/>
          <ac:spMkLst>
            <pc:docMk/>
            <pc:sldMk cId="732029364" sldId="286"/>
            <ac:spMk id="12" creationId="{4508C0C5-2268-42B5-B3C8-4D0899E05F8C}"/>
          </ac:spMkLst>
        </pc:spChg>
        <pc:spChg chg="add del">
          <ac:chgData name="Jennifer Olenchak" userId="S::jenniferolenchak@knights.ucf.edu::4bff92c9-5814-41c1-bfa2-299ad92be070" providerId="AD" clId="Web-{8E299842-1717-AF02-F2BC-CA93544ECFE5}" dt="2023-01-25T00:57:08.865" v="2401"/>
          <ac:spMkLst>
            <pc:docMk/>
            <pc:sldMk cId="732029364" sldId="286"/>
            <ac:spMk id="14" creationId="{141ACBDB-38F8-4B34-8183-BD95B4E55A62}"/>
          </ac:spMkLst>
        </pc:spChg>
        <pc:spChg chg="add del">
          <ac:chgData name="Jennifer Olenchak" userId="S::jenniferolenchak@knights.ucf.edu::4bff92c9-5814-41c1-bfa2-299ad92be070" providerId="AD" clId="Web-{8E299842-1717-AF02-F2BC-CA93544ECFE5}" dt="2023-01-25T00:57:08.865" v="2401"/>
          <ac:spMkLst>
            <pc:docMk/>
            <pc:sldMk cId="732029364" sldId="286"/>
            <ac:spMk id="16" creationId="{DE00DB52-3455-4E2F-867B-A6D0516E175B}"/>
          </ac:spMkLst>
        </pc:spChg>
        <pc:spChg chg="add del">
          <ac:chgData name="Jennifer Olenchak" userId="S::jenniferolenchak@knights.ucf.edu::4bff92c9-5814-41c1-bfa2-299ad92be070" providerId="AD" clId="Web-{8E299842-1717-AF02-F2BC-CA93544ECFE5}" dt="2023-01-25T00:57:08.865" v="2401"/>
          <ac:spMkLst>
            <pc:docMk/>
            <pc:sldMk cId="732029364" sldId="286"/>
            <ac:spMk id="18" creationId="{9E914C83-E0D8-4953-92D5-169D28CB43AE}"/>
          </ac:spMkLst>
        </pc:spChg>
        <pc:spChg chg="add del mod">
          <ac:chgData name="Jennifer Olenchak" userId="S::jenniferolenchak@knights.ucf.edu::4bff92c9-5814-41c1-bfa2-299ad92be070" providerId="AD" clId="Web-{8E299842-1717-AF02-F2BC-CA93544ECFE5}" dt="2023-01-25T01:33:08.113" v="2969"/>
          <ac:spMkLst>
            <pc:docMk/>
            <pc:sldMk cId="732029364" sldId="286"/>
            <ac:spMk id="19" creationId="{662C5AF6-99B8-1A39-B6ED-D12F6EC143FF}"/>
          </ac:spMkLst>
        </pc:spChg>
        <pc:spChg chg="add del">
          <ac:chgData name="Jennifer Olenchak" userId="S::jenniferolenchak@knights.ucf.edu::4bff92c9-5814-41c1-bfa2-299ad92be070" providerId="AD" clId="Web-{8E299842-1717-AF02-F2BC-CA93544ECFE5}" dt="2023-01-25T00:57:08.865" v="2401"/>
          <ac:spMkLst>
            <pc:docMk/>
            <pc:sldMk cId="732029364" sldId="286"/>
            <ac:spMk id="20" creationId="{3512E083-F550-46AF-8490-767ECFD00CB7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2:10:52.444" v="4068"/>
          <ac:spMkLst>
            <pc:docMk/>
            <pc:sldMk cId="732029364" sldId="286"/>
            <ac:spMk id="24" creationId="{72F61E64-E408-58A4-2C2A-08286D673EDD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0:57:08.865" v="2401"/>
          <ac:spMkLst>
            <pc:docMk/>
            <pc:sldMk cId="732029364" sldId="286"/>
            <ac:spMk id="25" creationId="{2B566528-1B12-4246-9431-5C2D7D081168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0:57:08.865" v="2401"/>
          <ac:spMkLst>
            <pc:docMk/>
            <pc:sldMk cId="732029364" sldId="286"/>
            <ac:spMk id="27" creationId="{2E80C965-DB6D-4F81-9E9E-B027384D0BD6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0:57:08.865" v="2401"/>
          <ac:spMkLst>
            <pc:docMk/>
            <pc:sldMk cId="732029364" sldId="286"/>
            <ac:spMk id="29" creationId="{A580F890-B085-4E95-96AA-55AEBEC5CE6E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0:57:08.865" v="2401"/>
          <ac:spMkLst>
            <pc:docMk/>
            <pc:sldMk cId="732029364" sldId="286"/>
            <ac:spMk id="31" creationId="{D3F51FEB-38FB-4F6C-9F7B-2F2AFAB65463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0:57:08.865" v="2401"/>
          <ac:spMkLst>
            <pc:docMk/>
            <pc:sldMk cId="732029364" sldId="286"/>
            <ac:spMk id="33" creationId="{1E547BA6-BAE0-43BB-A7CA-60F69CE252F0}"/>
          </ac:spMkLst>
        </pc:spChg>
        <pc:picChg chg="add mod">
          <ac:chgData name="Jennifer Olenchak" userId="S::jenniferolenchak@knights.ucf.edu::4bff92c9-5814-41c1-bfa2-299ad92be070" providerId="AD" clId="Web-{8E299842-1717-AF02-F2BC-CA93544ECFE5}" dt="2023-01-25T01:44:45.148" v="3370" actId="1076"/>
          <ac:picMkLst>
            <pc:docMk/>
            <pc:sldMk cId="732029364" sldId="286"/>
            <ac:picMk id="9" creationId="{0C7B9C25-869F-7536-0097-898EF7AFF094}"/>
          </ac:picMkLst>
        </pc:picChg>
        <pc:picChg chg="add mod">
          <ac:chgData name="Jennifer Olenchak" userId="S::jenniferolenchak@knights.ucf.edu::4bff92c9-5814-41c1-bfa2-299ad92be070" providerId="AD" clId="Web-{8E299842-1717-AF02-F2BC-CA93544ECFE5}" dt="2023-01-25T02:16:47.470" v="4103" actId="1076"/>
          <ac:picMkLst>
            <pc:docMk/>
            <pc:sldMk cId="732029364" sldId="286"/>
            <ac:picMk id="11" creationId="{D39DB26C-DFCB-EE99-B4A2-F730FF977511}"/>
          </ac:picMkLst>
        </pc:picChg>
        <pc:picChg chg="add mod">
          <ac:chgData name="Jennifer Olenchak" userId="S::jenniferolenchak@knights.ucf.edu::4bff92c9-5814-41c1-bfa2-299ad92be070" providerId="AD" clId="Web-{8E299842-1717-AF02-F2BC-CA93544ECFE5}" dt="2023-01-25T02:16:45.860" v="4102" actId="1076"/>
          <ac:picMkLst>
            <pc:docMk/>
            <pc:sldMk cId="732029364" sldId="286"/>
            <ac:picMk id="13" creationId="{BDE7DF97-76EC-63F6-1597-291EB77A8021}"/>
          </ac:picMkLst>
        </pc:picChg>
        <pc:picChg chg="add mod">
          <ac:chgData name="Jennifer Olenchak" userId="S::jenniferolenchak@knights.ucf.edu::4bff92c9-5814-41c1-bfa2-299ad92be070" providerId="AD" clId="Web-{8E299842-1717-AF02-F2BC-CA93544ECFE5}" dt="2023-01-25T01:44:43.586" v="3369" actId="1076"/>
          <ac:picMkLst>
            <pc:docMk/>
            <pc:sldMk cId="732029364" sldId="286"/>
            <ac:picMk id="15" creationId="{7B865C9A-CF6D-5A47-4039-28EF3B853698}"/>
          </ac:picMkLst>
        </pc:picChg>
        <pc:picChg chg="add mod">
          <ac:chgData name="Jennifer Olenchak" userId="S::jenniferolenchak@knights.ucf.edu::4bff92c9-5814-41c1-bfa2-299ad92be070" providerId="AD" clId="Web-{8E299842-1717-AF02-F2BC-CA93544ECFE5}" dt="2023-01-25T01:44:42.648" v="3368" actId="1076"/>
          <ac:picMkLst>
            <pc:docMk/>
            <pc:sldMk cId="732029364" sldId="286"/>
            <ac:picMk id="17" creationId="{B2FAD8EF-5978-C272-D38A-BC59C7DDC00B}"/>
          </ac:picMkLst>
        </pc:picChg>
        <pc:picChg chg="add mod modCrop">
          <ac:chgData name="Jennifer Olenchak" userId="S::jenniferolenchak@knights.ucf.edu::4bff92c9-5814-41c1-bfa2-299ad92be070" providerId="AD" clId="Web-{8E299842-1717-AF02-F2BC-CA93544ECFE5}" dt="2023-01-25T02:16:49.517" v="4104" actId="1076"/>
          <ac:picMkLst>
            <pc:docMk/>
            <pc:sldMk cId="732029364" sldId="286"/>
            <ac:picMk id="21" creationId="{D7CB53B7-EC5F-1B6B-C328-EAFA34590639}"/>
          </ac:picMkLst>
        </pc:picChg>
        <pc:picChg chg="add mod">
          <ac:chgData name="Jennifer Olenchak" userId="S::jenniferolenchak@knights.ucf.edu::4bff92c9-5814-41c1-bfa2-299ad92be070" providerId="AD" clId="Web-{8E299842-1717-AF02-F2BC-CA93544ECFE5}" dt="2023-01-25T02:16:40.782" v="4099" actId="1076"/>
          <ac:picMkLst>
            <pc:docMk/>
            <pc:sldMk cId="732029364" sldId="286"/>
            <ac:picMk id="22" creationId="{15CA13EF-A042-5A5B-E19B-83134ADBD779}"/>
          </ac:picMkLst>
        </pc:picChg>
      </pc:sldChg>
      <pc:sldChg chg="addSp delSp modSp add ord replId">
        <pc:chgData name="Jennifer Olenchak" userId="S::jenniferolenchak@knights.ucf.edu::4bff92c9-5814-41c1-bfa2-299ad92be070" providerId="AD" clId="Web-{8E299842-1717-AF02-F2BC-CA93544ECFE5}" dt="2023-01-25T02:10:40.459" v="4064" actId="1076"/>
        <pc:sldMkLst>
          <pc:docMk/>
          <pc:sldMk cId="1085463862" sldId="287"/>
        </pc:sldMkLst>
        <pc:spChg chg="del mod">
          <ac:chgData name="Jennifer Olenchak" userId="S::jenniferolenchak@knights.ucf.edu::4bff92c9-5814-41c1-bfa2-299ad92be070" providerId="AD" clId="Web-{8E299842-1717-AF02-F2BC-CA93544ECFE5}" dt="2023-01-25T00:55:37.003" v="2375"/>
          <ac:spMkLst>
            <pc:docMk/>
            <pc:sldMk cId="1085463862" sldId="287"/>
            <ac:spMk id="2" creationId="{1B902742-0CFE-8852-32FE-D836276DBC9D}"/>
          </ac:spMkLst>
        </pc:spChg>
        <pc:spChg chg="mod">
          <ac:chgData name="Jennifer Olenchak" userId="S::jenniferolenchak@knights.ucf.edu::4bff92c9-5814-41c1-bfa2-299ad92be070" providerId="AD" clId="Web-{8E299842-1717-AF02-F2BC-CA93544ECFE5}" dt="2023-01-25T01:15:14.886" v="2798" actId="20577"/>
          <ac:spMkLst>
            <pc:docMk/>
            <pc:sldMk cId="1085463862" sldId="287"/>
            <ac:spMk id="3" creationId="{AA464DB4-89E6-FB30-2667-02311E51BBEF}"/>
          </ac:spMkLst>
        </pc:spChg>
        <pc:spChg chg="add mod">
          <ac:chgData name="Jennifer Olenchak" userId="S::jenniferolenchak@knights.ucf.edu::4bff92c9-5814-41c1-bfa2-299ad92be070" providerId="AD" clId="Web-{8E299842-1717-AF02-F2BC-CA93544ECFE5}" dt="2023-01-25T00:55:49.379" v="2383" actId="20577"/>
          <ac:spMkLst>
            <pc:docMk/>
            <pc:sldMk cId="1085463862" sldId="287"/>
            <ac:spMk id="5" creationId="{8B046E4D-3BA9-2F2C-3BDE-38438726D875}"/>
          </ac:spMkLst>
        </pc:spChg>
        <pc:spChg chg="add del">
          <ac:chgData name="Jennifer Olenchak" userId="S::jenniferolenchak@knights.ucf.edu::4bff92c9-5814-41c1-bfa2-299ad92be070" providerId="AD" clId="Web-{8E299842-1717-AF02-F2BC-CA93544ECFE5}" dt="2023-01-25T00:55:41.097" v="2377"/>
          <ac:spMkLst>
            <pc:docMk/>
            <pc:sldMk cId="1085463862" sldId="287"/>
            <ac:spMk id="7" creationId="{EE5E7946-4B41-7E98-8B08-B5B6B748FBB0}"/>
          </ac:spMkLst>
        </pc:spChg>
        <pc:spChg chg="del">
          <ac:chgData name="Jennifer Olenchak" userId="S::jenniferolenchak@knights.ucf.edu::4bff92c9-5814-41c1-bfa2-299ad92be070" providerId="AD" clId="Web-{8E299842-1717-AF02-F2BC-CA93544ECFE5}" dt="2023-01-25T00:55:22.565" v="2374"/>
          <ac:spMkLst>
            <pc:docMk/>
            <pc:sldMk cId="1085463862" sldId="287"/>
            <ac:spMk id="8" creationId="{46D6306C-ED4F-4AAE-B4A5-EEA6AFAD726E}"/>
          </ac:spMkLst>
        </pc:spChg>
        <pc:spChg chg="del">
          <ac:chgData name="Jennifer Olenchak" userId="S::jenniferolenchak@knights.ucf.edu::4bff92c9-5814-41c1-bfa2-299ad92be070" providerId="AD" clId="Web-{8E299842-1717-AF02-F2BC-CA93544ECFE5}" dt="2023-01-25T00:55:22.565" v="2374"/>
          <ac:spMkLst>
            <pc:docMk/>
            <pc:sldMk cId="1085463862" sldId="287"/>
            <ac:spMk id="10" creationId="{0EC5361D-F897-4856-B945-0455A365EB24}"/>
          </ac:spMkLst>
        </pc:spChg>
        <pc:spChg chg="add del">
          <ac:chgData name="Jennifer Olenchak" userId="S::jenniferolenchak@knights.ucf.edu::4bff92c9-5814-41c1-bfa2-299ad92be070" providerId="AD" clId="Web-{8E299842-1717-AF02-F2BC-CA93544ECFE5}" dt="2023-01-25T00:55:46.004" v="2381"/>
          <ac:spMkLst>
            <pc:docMk/>
            <pc:sldMk cId="1085463862" sldId="287"/>
            <ac:spMk id="11" creationId="{06D363C2-B930-9F59-1B19-56B756B91148}"/>
          </ac:spMkLst>
        </pc:spChg>
        <pc:spChg chg="del">
          <ac:chgData name="Jennifer Olenchak" userId="S::jenniferolenchak@knights.ucf.edu::4bff92c9-5814-41c1-bfa2-299ad92be070" providerId="AD" clId="Web-{8E299842-1717-AF02-F2BC-CA93544ECFE5}" dt="2023-01-25T00:55:22.565" v="2374"/>
          <ac:spMkLst>
            <pc:docMk/>
            <pc:sldMk cId="1085463862" sldId="287"/>
            <ac:spMk id="12" creationId="{4508C0C5-2268-42B5-B3C8-4D0899E05F8C}"/>
          </ac:spMkLst>
        </pc:spChg>
        <pc:spChg chg="del">
          <ac:chgData name="Jennifer Olenchak" userId="S::jenniferolenchak@knights.ucf.edu::4bff92c9-5814-41c1-bfa2-299ad92be070" providerId="AD" clId="Web-{8E299842-1717-AF02-F2BC-CA93544ECFE5}" dt="2023-01-25T00:55:22.565" v="2374"/>
          <ac:spMkLst>
            <pc:docMk/>
            <pc:sldMk cId="1085463862" sldId="287"/>
            <ac:spMk id="14" creationId="{141ACBDB-38F8-4B34-8183-BD95B4E55A62}"/>
          </ac:spMkLst>
        </pc:spChg>
        <pc:spChg chg="del">
          <ac:chgData name="Jennifer Olenchak" userId="S::jenniferolenchak@knights.ucf.edu::4bff92c9-5814-41c1-bfa2-299ad92be070" providerId="AD" clId="Web-{8E299842-1717-AF02-F2BC-CA93544ECFE5}" dt="2023-01-25T00:55:22.565" v="2374"/>
          <ac:spMkLst>
            <pc:docMk/>
            <pc:sldMk cId="1085463862" sldId="287"/>
            <ac:spMk id="16" creationId="{DE00DB52-3455-4E2F-867B-A6D0516E175B}"/>
          </ac:spMkLst>
        </pc:spChg>
        <pc:spChg chg="del">
          <ac:chgData name="Jennifer Olenchak" userId="S::jenniferolenchak@knights.ucf.edu::4bff92c9-5814-41c1-bfa2-299ad92be070" providerId="AD" clId="Web-{8E299842-1717-AF02-F2BC-CA93544ECFE5}" dt="2023-01-25T00:55:22.565" v="2374"/>
          <ac:spMkLst>
            <pc:docMk/>
            <pc:sldMk cId="1085463862" sldId="287"/>
            <ac:spMk id="18" creationId="{9E914C83-E0D8-4953-92D5-169D28CB43AE}"/>
          </ac:spMkLst>
        </pc:spChg>
        <pc:spChg chg="del">
          <ac:chgData name="Jennifer Olenchak" userId="S::jenniferolenchak@knights.ucf.edu::4bff92c9-5814-41c1-bfa2-299ad92be070" providerId="AD" clId="Web-{8E299842-1717-AF02-F2BC-CA93544ECFE5}" dt="2023-01-25T00:55:22.565" v="2374"/>
          <ac:spMkLst>
            <pc:docMk/>
            <pc:sldMk cId="1085463862" sldId="287"/>
            <ac:spMk id="20" creationId="{3512E083-F550-46AF-8490-767ECFD00CB7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0:55:22.565" v="2374"/>
          <ac:spMkLst>
            <pc:docMk/>
            <pc:sldMk cId="1085463862" sldId="287"/>
            <ac:spMk id="25" creationId="{2B566528-1B12-4246-9431-5C2D7D081168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0:55:22.565" v="2374"/>
          <ac:spMkLst>
            <pc:docMk/>
            <pc:sldMk cId="1085463862" sldId="287"/>
            <ac:spMk id="27" creationId="{2E80C965-DB6D-4F81-9E9E-B027384D0BD6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0:55:22.565" v="2374"/>
          <ac:spMkLst>
            <pc:docMk/>
            <pc:sldMk cId="1085463862" sldId="287"/>
            <ac:spMk id="29" creationId="{A580F890-B085-4E95-96AA-55AEBEC5CE6E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0:55:22.565" v="2374"/>
          <ac:spMkLst>
            <pc:docMk/>
            <pc:sldMk cId="1085463862" sldId="287"/>
            <ac:spMk id="31" creationId="{D3F51FEB-38FB-4F6C-9F7B-2F2AFAB65463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0:55:22.565" v="2374"/>
          <ac:spMkLst>
            <pc:docMk/>
            <pc:sldMk cId="1085463862" sldId="287"/>
            <ac:spMk id="33" creationId="{1E547BA6-BAE0-43BB-A7CA-60F69CE252F0}"/>
          </ac:spMkLst>
        </pc:spChg>
        <pc:spChg chg="add mod">
          <ac:chgData name="Jennifer Olenchak" userId="S::jenniferolenchak@knights.ucf.edu::4bff92c9-5814-41c1-bfa2-299ad92be070" providerId="AD" clId="Web-{8E299842-1717-AF02-F2BC-CA93544ECFE5}" dt="2023-01-25T02:10:40.459" v="4064" actId="1076"/>
          <ac:spMkLst>
            <pc:docMk/>
            <pc:sldMk cId="1085463862" sldId="287"/>
            <ac:spMk id="79" creationId="{09F3E45E-0E83-BBD8-A30E-77EF624FCCD9}"/>
          </ac:spMkLst>
        </pc:spChg>
        <pc:graphicFrameChg chg="add mod">
          <ac:chgData name="Jennifer Olenchak" userId="S::jenniferolenchak@knights.ucf.edu::4bff92c9-5814-41c1-bfa2-299ad92be070" providerId="AD" clId="Web-{8E299842-1717-AF02-F2BC-CA93544ECFE5}" dt="2023-01-25T00:56:18.254" v="2391" actId="1076"/>
          <ac:graphicFrameMkLst>
            <pc:docMk/>
            <pc:sldMk cId="1085463862" sldId="287"/>
            <ac:graphicFrameMk id="15" creationId="{03E47BCC-1F66-5FCD-01BA-D73A881C50FB}"/>
          </ac:graphicFrameMkLst>
        </pc:graphicFrameChg>
      </pc:sldChg>
      <pc:sldChg chg="addSp modSp new ord">
        <pc:chgData name="Jennifer Olenchak" userId="S::jenniferolenchak@knights.ucf.edu::4bff92c9-5814-41c1-bfa2-299ad92be070" providerId="AD" clId="Web-{8E299842-1717-AF02-F2BC-CA93544ECFE5}" dt="2023-01-25T02:16:16.531" v="4097"/>
        <pc:sldMkLst>
          <pc:docMk/>
          <pc:sldMk cId="3988388078" sldId="288"/>
        </pc:sldMkLst>
        <pc:spChg chg="mod">
          <ac:chgData name="Jennifer Olenchak" userId="S::jenniferolenchak@knights.ucf.edu::4bff92c9-5814-41c1-bfa2-299ad92be070" providerId="AD" clId="Web-{8E299842-1717-AF02-F2BC-CA93544ECFE5}" dt="2023-01-25T01:11:13.755" v="2754" actId="20577"/>
          <ac:spMkLst>
            <pc:docMk/>
            <pc:sldMk cId="3988388078" sldId="288"/>
            <ac:spMk id="2" creationId="{DB72683C-8B70-137E-EC8B-9269DE437D54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2:11:16.788" v="4085"/>
          <ac:spMkLst>
            <pc:docMk/>
            <pc:sldMk cId="3988388078" sldId="288"/>
            <ac:spMk id="5" creationId="{CDD40CC3-3045-51D5-7DDE-FEA6FE150DB3}"/>
          </ac:spMkLst>
        </pc:spChg>
        <pc:graphicFrameChg chg="modGraphic">
          <ac:chgData name="Jennifer Olenchak" userId="S::jenniferolenchak@knights.ucf.edu::4bff92c9-5814-41c1-bfa2-299ad92be070" providerId="AD" clId="Web-{8E299842-1717-AF02-F2BC-CA93544ECFE5}" dt="2023-01-25T02:16:16.531" v="4097"/>
          <ac:graphicFrameMkLst>
            <pc:docMk/>
            <pc:sldMk cId="3988388078" sldId="288"/>
            <ac:graphicFrameMk id="9" creationId="{15F897C1-EE83-188F-AA52-E8EA3820A864}"/>
          </ac:graphicFrameMkLst>
        </pc:graphicFrameChg>
      </pc:sldChg>
      <pc:sldChg chg="addSp modSp new del">
        <pc:chgData name="Jennifer Olenchak" userId="S::jenniferolenchak@knights.ucf.edu::4bff92c9-5814-41c1-bfa2-299ad92be070" providerId="AD" clId="Web-{8E299842-1717-AF02-F2BC-CA93544ECFE5}" dt="2023-01-25T01:03:39.474" v="2583"/>
        <pc:sldMkLst>
          <pc:docMk/>
          <pc:sldMk cId="4204037633" sldId="288"/>
        </pc:sldMkLst>
        <pc:spChg chg="mod">
          <ac:chgData name="Jennifer Olenchak" userId="S::jenniferolenchak@knights.ucf.edu::4bff92c9-5814-41c1-bfa2-299ad92be070" providerId="AD" clId="Web-{8E299842-1717-AF02-F2BC-CA93544ECFE5}" dt="2023-01-25T01:03:17.489" v="2574" actId="20577"/>
          <ac:spMkLst>
            <pc:docMk/>
            <pc:sldMk cId="4204037633" sldId="288"/>
            <ac:spMk id="2" creationId="{9D9007E6-D34C-7B03-AF1A-EFE0B509E013}"/>
          </ac:spMkLst>
        </pc:spChg>
        <pc:spChg chg="mod">
          <ac:chgData name="Jennifer Olenchak" userId="S::jenniferolenchak@knights.ucf.edu::4bff92c9-5814-41c1-bfa2-299ad92be070" providerId="AD" clId="Web-{8E299842-1717-AF02-F2BC-CA93544ECFE5}" dt="2023-01-25T01:03:10.145" v="2571" actId="20577"/>
          <ac:spMkLst>
            <pc:docMk/>
            <pc:sldMk cId="4204037633" sldId="288"/>
            <ac:spMk id="3" creationId="{09003AF5-46E6-45D1-3D25-0AC88EDC3395}"/>
          </ac:spMkLst>
        </pc:spChg>
        <pc:picChg chg="add mod">
          <ac:chgData name="Jennifer Olenchak" userId="S::jenniferolenchak@knights.ucf.edu::4bff92c9-5814-41c1-bfa2-299ad92be070" providerId="AD" clId="Web-{8E299842-1717-AF02-F2BC-CA93544ECFE5}" dt="2023-01-25T01:03:24.084" v="2579" actId="1076"/>
          <ac:picMkLst>
            <pc:docMk/>
            <pc:sldMk cId="4204037633" sldId="288"/>
            <ac:picMk id="5" creationId="{7AB11583-E574-1753-61A6-84DB23366C29}"/>
          </ac:picMkLst>
        </pc:picChg>
        <pc:picChg chg="add mod">
          <ac:chgData name="Jennifer Olenchak" userId="S::jenniferolenchak@knights.ucf.edu::4bff92c9-5814-41c1-bfa2-299ad92be070" providerId="AD" clId="Web-{8E299842-1717-AF02-F2BC-CA93544ECFE5}" dt="2023-01-25T01:03:24.099" v="2580" actId="1076"/>
          <ac:picMkLst>
            <pc:docMk/>
            <pc:sldMk cId="4204037633" sldId="288"/>
            <ac:picMk id="7" creationId="{84FE462D-EA7E-1B41-54FD-E912F9454AFE}"/>
          </ac:picMkLst>
        </pc:picChg>
        <pc:picChg chg="add mod">
          <ac:chgData name="Jennifer Olenchak" userId="S::jenniferolenchak@knights.ucf.edu::4bff92c9-5814-41c1-bfa2-299ad92be070" providerId="AD" clId="Web-{8E299842-1717-AF02-F2BC-CA93544ECFE5}" dt="2023-01-25T01:03:24.099" v="2581" actId="1076"/>
          <ac:picMkLst>
            <pc:docMk/>
            <pc:sldMk cId="4204037633" sldId="288"/>
            <ac:picMk id="9" creationId="{375090AE-580B-EB9E-3740-9CE6AD03BAF1}"/>
          </ac:picMkLst>
        </pc:picChg>
        <pc:picChg chg="add mod">
          <ac:chgData name="Jennifer Olenchak" userId="S::jenniferolenchak@knights.ucf.edu::4bff92c9-5814-41c1-bfa2-299ad92be070" providerId="AD" clId="Web-{8E299842-1717-AF02-F2BC-CA93544ECFE5}" dt="2023-01-25T01:03:24.114" v="2582" actId="1076"/>
          <ac:picMkLst>
            <pc:docMk/>
            <pc:sldMk cId="4204037633" sldId="288"/>
            <ac:picMk id="11" creationId="{8E6E53CC-0437-9E5C-C440-E8E6327C51CA}"/>
          </ac:picMkLst>
        </pc:picChg>
      </pc:sldChg>
      <pc:sldChg chg="addSp delSp modSp">
        <pc:chgData name="Jennifer Olenchak" userId="S::jenniferolenchak@knights.ucf.edu::4bff92c9-5814-41c1-bfa2-299ad92be070" providerId="AD" clId="Web-{8E299842-1717-AF02-F2BC-CA93544ECFE5}" dt="2023-01-25T02:13:48.512" v="4092"/>
        <pc:sldMkLst>
          <pc:docMk/>
          <pc:sldMk cId="3565897823" sldId="289"/>
        </pc:sldMkLst>
        <pc:spChg chg="add del">
          <ac:chgData name="Jennifer Olenchak" userId="S::jenniferolenchak@knights.ucf.edu::4bff92c9-5814-41c1-bfa2-299ad92be070" providerId="AD" clId="Web-{8E299842-1717-AF02-F2BC-CA93544ECFE5}" dt="2023-01-25T02:13:48.512" v="4092"/>
          <ac:spMkLst>
            <pc:docMk/>
            <pc:sldMk cId="3565897823" sldId="289"/>
            <ac:spMk id="4" creationId="{E7A6AAF7-1019-AB2C-3212-EFE654E50E46}"/>
          </ac:spMkLst>
        </pc:spChg>
        <pc:spChg chg="mod">
          <ac:chgData name="Jennifer Olenchak" userId="S::jenniferolenchak@knights.ucf.edu::4bff92c9-5814-41c1-bfa2-299ad92be070" providerId="AD" clId="Web-{8E299842-1717-AF02-F2BC-CA93544ECFE5}" dt="2023-01-25T02:05:53.263" v="4047" actId="20577"/>
          <ac:spMkLst>
            <pc:docMk/>
            <pc:sldMk cId="3565897823" sldId="289"/>
            <ac:spMk id="5" creationId="{6F097766-6075-D274-0D72-7864FE7CD6D0}"/>
          </ac:spMkLst>
        </pc:spChg>
      </pc:sldChg>
      <pc:sldChg chg="addSp">
        <pc:chgData name="Jennifer Olenchak" userId="S::jenniferolenchak@knights.ucf.edu::4bff92c9-5814-41c1-bfa2-299ad92be070" providerId="AD" clId="Web-{8E299842-1717-AF02-F2BC-CA93544ECFE5}" dt="2023-01-25T02:11:13.866" v="4082"/>
        <pc:sldMkLst>
          <pc:docMk/>
          <pc:sldMk cId="4230429808" sldId="290"/>
        </pc:sldMkLst>
        <pc:spChg chg="add">
          <ac:chgData name="Jennifer Olenchak" userId="S::jenniferolenchak@knights.ucf.edu::4bff92c9-5814-41c1-bfa2-299ad92be070" providerId="AD" clId="Web-{8E299842-1717-AF02-F2BC-CA93544ECFE5}" dt="2023-01-25T02:11:13.866" v="4082"/>
          <ac:spMkLst>
            <pc:docMk/>
            <pc:sldMk cId="4230429808" sldId="290"/>
            <ac:spMk id="5" creationId="{43F9488F-EBDF-E80B-EC43-7FCC87FE9C36}"/>
          </ac:spMkLst>
        </pc:spChg>
      </pc:sldChg>
      <pc:sldChg chg="addSp delSp modSp new mod setBg">
        <pc:chgData name="Jennifer Olenchak" userId="S::jenniferolenchak@knights.ucf.edu::4bff92c9-5814-41c1-bfa2-299ad92be070" providerId="AD" clId="Web-{8E299842-1717-AF02-F2BC-CA93544ECFE5}" dt="2023-01-25T02:17:16.017" v="4108" actId="20577"/>
        <pc:sldMkLst>
          <pc:docMk/>
          <pc:sldMk cId="20627771" sldId="291"/>
        </pc:sldMkLst>
        <pc:spChg chg="del">
          <ac:chgData name="Jennifer Olenchak" userId="S::jenniferolenchak@knights.ucf.edu::4bff92c9-5814-41c1-bfa2-299ad92be070" providerId="AD" clId="Web-{8E299842-1717-AF02-F2BC-CA93544ECFE5}" dt="2023-01-25T02:07:47.861" v="4052"/>
          <ac:spMkLst>
            <pc:docMk/>
            <pc:sldMk cId="20627771" sldId="291"/>
            <ac:spMk id="2" creationId="{F523671A-1FA3-AEDF-3680-3B1074227221}"/>
          </ac:spMkLst>
        </pc:spChg>
        <pc:spChg chg="del">
          <ac:chgData name="Jennifer Olenchak" userId="S::jenniferolenchak@knights.ucf.edu::4bff92c9-5814-41c1-bfa2-299ad92be070" providerId="AD" clId="Web-{8E299842-1717-AF02-F2BC-CA93544ECFE5}" dt="2023-01-25T02:07:39.907" v="4048"/>
          <ac:spMkLst>
            <pc:docMk/>
            <pc:sldMk cId="20627771" sldId="291"/>
            <ac:spMk id="3" creationId="{C36954D3-BD9B-FB4D-1A5D-7BB335F3D7F0}"/>
          </ac:spMkLst>
        </pc:spChg>
        <pc:spChg chg="add mod">
          <ac:chgData name="Jennifer Olenchak" userId="S::jenniferolenchak@knights.ucf.edu::4bff92c9-5814-41c1-bfa2-299ad92be070" providerId="AD" clId="Web-{8E299842-1717-AF02-F2BC-CA93544ECFE5}" dt="2023-01-25T02:17:16.017" v="4108" actId="20577"/>
          <ac:spMkLst>
            <pc:docMk/>
            <pc:sldMk cId="20627771" sldId="291"/>
            <ac:spMk id="6" creationId="{D96E0283-BE35-7AE9-933A-C04643F97751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2:07:51.408" v="4053"/>
          <ac:spMkLst>
            <pc:docMk/>
            <pc:sldMk cId="20627771" sldId="291"/>
            <ac:spMk id="9" creationId="{F3060C83-F051-4F0E-ABAD-AA0DFC48B218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2:07:51.408" v="4053"/>
          <ac:spMkLst>
            <pc:docMk/>
            <pc:sldMk cId="20627771" sldId="291"/>
            <ac:spMk id="11" creationId="{83C98ABE-055B-441F-B07E-44F97F083C39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2:07:51.408" v="4053"/>
          <ac:spMkLst>
            <pc:docMk/>
            <pc:sldMk cId="20627771" sldId="291"/>
            <ac:spMk id="13" creationId="{29FDB030-9B49-4CED-8CCD-4D99382388AC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2:07:51.408" v="4053"/>
          <ac:spMkLst>
            <pc:docMk/>
            <pc:sldMk cId="20627771" sldId="291"/>
            <ac:spMk id="15" creationId="{3783CA14-24A1-485C-8B30-D6A5D87987AD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2:07:51.408" v="4053"/>
          <ac:spMkLst>
            <pc:docMk/>
            <pc:sldMk cId="20627771" sldId="291"/>
            <ac:spMk id="17" creationId="{9A97C86A-04D6-40F7-AE84-31AB43E6A846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2:07:51.408" v="4053"/>
          <ac:spMkLst>
            <pc:docMk/>
            <pc:sldMk cId="20627771" sldId="291"/>
            <ac:spMk id="19" creationId="{FF9F2414-84E8-453E-B1F3-389FDE8192D9}"/>
          </ac:spMkLst>
        </pc:spChg>
        <pc:spChg chg="add">
          <ac:chgData name="Jennifer Olenchak" userId="S::jenniferolenchak@knights.ucf.edu::4bff92c9-5814-41c1-bfa2-299ad92be070" providerId="AD" clId="Web-{8E299842-1717-AF02-F2BC-CA93544ECFE5}" dt="2023-01-25T02:07:51.408" v="4053"/>
          <ac:spMkLst>
            <pc:docMk/>
            <pc:sldMk cId="20627771" sldId="291"/>
            <ac:spMk id="21" creationId="{3ECA69A1-7536-43AC-85EF-C7106179F5ED}"/>
          </ac:spMkLst>
        </pc:spChg>
        <pc:picChg chg="add mod">
          <ac:chgData name="Jennifer Olenchak" userId="S::jenniferolenchak@knights.ucf.edu::4bff92c9-5814-41c1-bfa2-299ad92be070" providerId="AD" clId="Web-{8E299842-1717-AF02-F2BC-CA93544ECFE5}" dt="2023-01-25T02:15:02.061" v="4096" actId="1076"/>
          <ac:picMkLst>
            <pc:docMk/>
            <pc:sldMk cId="20627771" sldId="291"/>
            <ac:picMk id="4" creationId="{DB79E5F3-97DE-015A-6BC3-7A66765722FE}"/>
          </ac:picMkLst>
        </pc:picChg>
      </pc:sldChg>
      <pc:sldChg chg="addSp">
        <pc:chgData name="Jennifer Olenchak" userId="S::jenniferolenchak@knights.ucf.edu::4bff92c9-5814-41c1-bfa2-299ad92be070" providerId="AD" clId="Web-{8E299842-1717-AF02-F2BC-CA93544ECFE5}" dt="2023-01-25T02:11:18.117" v="4086"/>
        <pc:sldMkLst>
          <pc:docMk/>
          <pc:sldMk cId="437206256" sldId="292"/>
        </pc:sldMkLst>
        <pc:spChg chg="add">
          <ac:chgData name="Jennifer Olenchak" userId="S::jenniferolenchak@knights.ucf.edu::4bff92c9-5814-41c1-bfa2-299ad92be070" providerId="AD" clId="Web-{8E299842-1717-AF02-F2BC-CA93544ECFE5}" dt="2023-01-25T02:11:18.117" v="4086"/>
          <ac:spMkLst>
            <pc:docMk/>
            <pc:sldMk cId="437206256" sldId="292"/>
            <ac:spMk id="5" creationId="{E14AB35F-C8FF-9B46-E625-D422529DAE86}"/>
          </ac:spMkLst>
        </pc:spChg>
      </pc:sldChg>
    </pc:docChg>
  </pc:docChgLst>
  <pc:docChgLst>
    <pc:chgData name="Jennifer Olenchak" userId="S::jenniferolenchak@knights.ucf.edu::4bff92c9-5814-41c1-bfa2-299ad92be070" providerId="AD" clId="Web-{31EEA305-7971-B32D-25C4-DF565D745DF8}"/>
    <pc:docChg chg="modSld sldOrd">
      <pc:chgData name="Jennifer Olenchak" userId="S::jenniferolenchak@knights.ucf.edu::4bff92c9-5814-41c1-bfa2-299ad92be070" providerId="AD" clId="Web-{31EEA305-7971-B32D-25C4-DF565D745DF8}" dt="2023-01-25T03:44:17.179" v="1127" actId="20577"/>
      <pc:docMkLst>
        <pc:docMk/>
      </pc:docMkLst>
      <pc:sldChg chg="modSp">
        <pc:chgData name="Jennifer Olenchak" userId="S::jenniferolenchak@knights.ucf.edu::4bff92c9-5814-41c1-bfa2-299ad92be070" providerId="AD" clId="Web-{31EEA305-7971-B32D-25C4-DF565D745DF8}" dt="2023-01-25T03:43:41.803" v="1112" actId="20577"/>
        <pc:sldMkLst>
          <pc:docMk/>
          <pc:sldMk cId="109857222" sldId="256"/>
        </pc:sldMkLst>
        <pc:spChg chg="mod">
          <ac:chgData name="Jennifer Olenchak" userId="S::jenniferolenchak@knights.ucf.edu::4bff92c9-5814-41c1-bfa2-299ad92be070" providerId="AD" clId="Web-{31EEA305-7971-B32D-25C4-DF565D745DF8}" dt="2023-01-25T03:43:41.803" v="111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Jennifer Olenchak" userId="S::jenniferolenchak@knights.ucf.edu::4bff92c9-5814-41c1-bfa2-299ad92be070" providerId="AD" clId="Web-{31EEA305-7971-B32D-25C4-DF565D745DF8}" dt="2023-01-25T03:38:26.513" v="995" actId="20577"/>
        <pc:sldMkLst>
          <pc:docMk/>
          <pc:sldMk cId="1230863009" sldId="263"/>
        </pc:sldMkLst>
        <pc:spChg chg="mod">
          <ac:chgData name="Jennifer Olenchak" userId="S::jenniferolenchak@knights.ucf.edu::4bff92c9-5814-41c1-bfa2-299ad92be070" providerId="AD" clId="Web-{31EEA305-7971-B32D-25C4-DF565D745DF8}" dt="2023-01-25T03:04:39.863" v="248" actId="20577"/>
          <ac:spMkLst>
            <pc:docMk/>
            <pc:sldMk cId="1230863009" sldId="263"/>
            <ac:spMk id="2" creationId="{B84247D5-54C7-7C66-4C52-82E8C089A6E2}"/>
          </ac:spMkLst>
        </pc:spChg>
        <pc:graphicFrameChg chg="modGraphic">
          <ac:chgData name="Jennifer Olenchak" userId="S::jenniferolenchak@knights.ucf.edu::4bff92c9-5814-41c1-bfa2-299ad92be070" providerId="AD" clId="Web-{31EEA305-7971-B32D-25C4-DF565D745DF8}" dt="2023-01-25T03:38:26.513" v="995" actId="20577"/>
          <ac:graphicFrameMkLst>
            <pc:docMk/>
            <pc:sldMk cId="1230863009" sldId="263"/>
            <ac:graphicFrameMk id="5" creationId="{08AC7A51-1BFF-4D81-5BF2-AD6AC439DC6E}"/>
          </ac:graphicFrameMkLst>
        </pc:graphicFrameChg>
      </pc:sldChg>
      <pc:sldChg chg="modSp">
        <pc:chgData name="Jennifer Olenchak" userId="S::jenniferolenchak@knights.ucf.edu::4bff92c9-5814-41c1-bfa2-299ad92be070" providerId="AD" clId="Web-{31EEA305-7971-B32D-25C4-DF565D745DF8}" dt="2023-01-25T02:52:54.375" v="76" actId="20577"/>
        <pc:sldMkLst>
          <pc:docMk/>
          <pc:sldMk cId="2752778981" sldId="268"/>
        </pc:sldMkLst>
        <pc:spChg chg="mod">
          <ac:chgData name="Jennifer Olenchak" userId="S::jenniferolenchak@knights.ucf.edu::4bff92c9-5814-41c1-bfa2-299ad92be070" providerId="AD" clId="Web-{31EEA305-7971-B32D-25C4-DF565D745DF8}" dt="2023-01-25T02:52:15.296" v="40" actId="20577"/>
          <ac:spMkLst>
            <pc:docMk/>
            <pc:sldMk cId="2752778981" sldId="268"/>
            <ac:spMk id="2" creationId="{1978D555-DA53-B2D7-FFA5-55DDFE3F67A2}"/>
          </ac:spMkLst>
        </pc:spChg>
        <pc:spChg chg="mod">
          <ac:chgData name="Jennifer Olenchak" userId="S::jenniferolenchak@knights.ucf.edu::4bff92c9-5814-41c1-bfa2-299ad92be070" providerId="AD" clId="Web-{31EEA305-7971-B32D-25C4-DF565D745DF8}" dt="2023-01-25T02:52:54.375" v="76" actId="20577"/>
          <ac:spMkLst>
            <pc:docMk/>
            <pc:sldMk cId="2752778981" sldId="268"/>
            <ac:spMk id="3" creationId="{6C553F98-B28C-DE98-B8EE-BF7C7781017E}"/>
          </ac:spMkLst>
        </pc:spChg>
      </pc:sldChg>
      <pc:sldChg chg="addSp modSp">
        <pc:chgData name="Jennifer Olenchak" userId="S::jenniferolenchak@knights.ucf.edu::4bff92c9-5814-41c1-bfa2-299ad92be070" providerId="AD" clId="Web-{31EEA305-7971-B32D-25C4-DF565D745DF8}" dt="2023-01-25T03:11:34.718" v="626" actId="1076"/>
        <pc:sldMkLst>
          <pc:docMk/>
          <pc:sldMk cId="2619802964" sldId="270"/>
        </pc:sldMkLst>
        <pc:spChg chg="add mod">
          <ac:chgData name="Jennifer Olenchak" userId="S::jenniferolenchak@knights.ucf.edu::4bff92c9-5814-41c1-bfa2-299ad92be070" providerId="AD" clId="Web-{31EEA305-7971-B32D-25C4-DF565D745DF8}" dt="2023-01-25T03:11:34.718" v="626" actId="1076"/>
          <ac:spMkLst>
            <pc:docMk/>
            <pc:sldMk cId="2619802964" sldId="270"/>
            <ac:spMk id="6" creationId="{46EB0107-B116-5FE1-10F9-3255121A6A83}"/>
          </ac:spMkLst>
        </pc:spChg>
      </pc:sldChg>
      <pc:sldChg chg="modSp ord">
        <pc:chgData name="Jennifer Olenchak" userId="S::jenniferolenchak@knights.ucf.edu::4bff92c9-5814-41c1-bfa2-299ad92be070" providerId="AD" clId="Web-{31EEA305-7971-B32D-25C4-DF565D745DF8}" dt="2023-01-25T03:10:22.138" v="593" actId="20577"/>
        <pc:sldMkLst>
          <pc:docMk/>
          <pc:sldMk cId="1481793671" sldId="277"/>
        </pc:sldMkLst>
        <pc:spChg chg="mod">
          <ac:chgData name="Jennifer Olenchak" userId="S::jenniferolenchak@knights.ucf.edu::4bff92c9-5814-41c1-bfa2-299ad92be070" providerId="AD" clId="Web-{31EEA305-7971-B32D-25C4-DF565D745DF8}" dt="2023-01-25T03:10:22.138" v="593" actId="20577"/>
          <ac:spMkLst>
            <pc:docMk/>
            <pc:sldMk cId="1481793671" sldId="277"/>
            <ac:spMk id="2" creationId="{D99B0D67-532F-B313-8CB7-23666ED4E44E}"/>
          </ac:spMkLst>
        </pc:spChg>
      </pc:sldChg>
      <pc:sldChg chg="addSp delSp modSp">
        <pc:chgData name="Jennifer Olenchak" userId="S::jenniferolenchak@knights.ucf.edu::4bff92c9-5814-41c1-bfa2-299ad92be070" providerId="AD" clId="Web-{31EEA305-7971-B32D-25C4-DF565D745DF8}" dt="2023-01-25T03:25:55.101" v="857" actId="1076"/>
        <pc:sldMkLst>
          <pc:docMk/>
          <pc:sldMk cId="2993009681" sldId="278"/>
        </pc:sldMkLst>
        <pc:spChg chg="mod">
          <ac:chgData name="Jennifer Olenchak" userId="S::jenniferolenchak@knights.ucf.edu::4bff92c9-5814-41c1-bfa2-299ad92be070" providerId="AD" clId="Web-{31EEA305-7971-B32D-25C4-DF565D745DF8}" dt="2023-01-25T03:25:55.101" v="857" actId="1076"/>
          <ac:spMkLst>
            <pc:docMk/>
            <pc:sldMk cId="2993009681" sldId="278"/>
            <ac:spMk id="28" creationId="{82384098-E7ED-60C0-C09B-BBE82F73C094}"/>
          </ac:spMkLst>
        </pc:spChg>
        <pc:picChg chg="add mod">
          <ac:chgData name="Jennifer Olenchak" userId="S::jenniferolenchak@knights.ucf.edu::4bff92c9-5814-41c1-bfa2-299ad92be070" providerId="AD" clId="Web-{31EEA305-7971-B32D-25C4-DF565D745DF8}" dt="2023-01-25T03:23:24.519" v="840" actId="1076"/>
          <ac:picMkLst>
            <pc:docMk/>
            <pc:sldMk cId="2993009681" sldId="278"/>
            <ac:picMk id="2" creationId="{A726C9E1-B21C-951F-BB16-CB31C9CCB482}"/>
          </ac:picMkLst>
        </pc:picChg>
        <pc:picChg chg="add mod">
          <ac:chgData name="Jennifer Olenchak" userId="S::jenniferolenchak@knights.ucf.edu::4bff92c9-5814-41c1-bfa2-299ad92be070" providerId="AD" clId="Web-{31EEA305-7971-B32D-25C4-DF565D745DF8}" dt="2023-01-25T03:23:42.629" v="843" actId="1076"/>
          <ac:picMkLst>
            <pc:docMk/>
            <pc:sldMk cId="2993009681" sldId="278"/>
            <ac:picMk id="3" creationId="{F3894D54-13AC-6255-1CBF-E6D9DDA26A26}"/>
          </ac:picMkLst>
        </pc:picChg>
        <pc:picChg chg="add mod">
          <ac:chgData name="Jennifer Olenchak" userId="S::jenniferolenchak@knights.ucf.edu::4bff92c9-5814-41c1-bfa2-299ad92be070" providerId="AD" clId="Web-{31EEA305-7971-B32D-25C4-DF565D745DF8}" dt="2023-01-25T03:24:01.817" v="846" actId="1076"/>
          <ac:picMkLst>
            <pc:docMk/>
            <pc:sldMk cId="2993009681" sldId="278"/>
            <ac:picMk id="4" creationId="{D77B22CC-5643-6CE1-7447-E6E32544D030}"/>
          </ac:picMkLst>
        </pc:picChg>
        <pc:picChg chg="add mod">
          <ac:chgData name="Jennifer Olenchak" userId="S::jenniferolenchak@knights.ucf.edu::4bff92c9-5814-41c1-bfa2-299ad92be070" providerId="AD" clId="Web-{31EEA305-7971-B32D-25C4-DF565D745DF8}" dt="2023-01-25T03:24:16.489" v="849" actId="1076"/>
          <ac:picMkLst>
            <pc:docMk/>
            <pc:sldMk cId="2993009681" sldId="278"/>
            <ac:picMk id="5" creationId="{8E04D99F-BB92-D639-0842-D40FB0611712}"/>
          </ac:picMkLst>
        </pc:picChg>
        <pc:picChg chg="add mod">
          <ac:chgData name="Jennifer Olenchak" userId="S::jenniferolenchak@knights.ucf.edu::4bff92c9-5814-41c1-bfa2-299ad92be070" providerId="AD" clId="Web-{31EEA305-7971-B32D-25C4-DF565D745DF8}" dt="2023-01-25T03:24:31.177" v="852" actId="1076"/>
          <ac:picMkLst>
            <pc:docMk/>
            <pc:sldMk cId="2993009681" sldId="278"/>
            <ac:picMk id="6" creationId="{59ABC06D-A002-25A5-DC35-07311E4D0731}"/>
          </ac:picMkLst>
        </pc:picChg>
        <pc:picChg chg="add mod">
          <ac:chgData name="Jennifer Olenchak" userId="S::jenniferolenchak@knights.ucf.edu::4bff92c9-5814-41c1-bfa2-299ad92be070" providerId="AD" clId="Web-{31EEA305-7971-B32D-25C4-DF565D745DF8}" dt="2023-01-25T03:25:34.382" v="856" actId="1076"/>
          <ac:picMkLst>
            <pc:docMk/>
            <pc:sldMk cId="2993009681" sldId="278"/>
            <ac:picMk id="7" creationId="{0C9205FB-7C43-76DF-E897-09FB6AA44489}"/>
          </ac:picMkLst>
        </pc:picChg>
        <pc:picChg chg="del">
          <ac:chgData name="Jennifer Olenchak" userId="S::jenniferolenchak@knights.ucf.edu::4bff92c9-5814-41c1-bfa2-299ad92be070" providerId="AD" clId="Web-{31EEA305-7971-B32D-25C4-DF565D745DF8}" dt="2023-01-25T03:23:20.488" v="838"/>
          <ac:picMkLst>
            <pc:docMk/>
            <pc:sldMk cId="2993009681" sldId="278"/>
            <ac:picMk id="21" creationId="{3D7194CC-9993-0FA5-81C1-0CADF7C3D5D2}"/>
          </ac:picMkLst>
        </pc:picChg>
        <pc:picChg chg="del">
          <ac:chgData name="Jennifer Olenchak" userId="S::jenniferolenchak@knights.ucf.edu::4bff92c9-5814-41c1-bfa2-299ad92be070" providerId="AD" clId="Web-{31EEA305-7971-B32D-25C4-DF565D745DF8}" dt="2023-01-25T03:25:28.616" v="853"/>
          <ac:picMkLst>
            <pc:docMk/>
            <pc:sldMk cId="2993009681" sldId="278"/>
            <ac:picMk id="26" creationId="{2DC30B8C-C89C-A958-AAB0-FFA3D3B0BE7E}"/>
          </ac:picMkLst>
        </pc:picChg>
        <pc:picChg chg="del">
          <ac:chgData name="Jennifer Olenchak" userId="S::jenniferolenchak@knights.ucf.edu::4bff92c9-5814-41c1-bfa2-299ad92be070" providerId="AD" clId="Web-{31EEA305-7971-B32D-25C4-DF565D745DF8}" dt="2023-01-25T03:23:50.785" v="844"/>
          <ac:picMkLst>
            <pc:docMk/>
            <pc:sldMk cId="2993009681" sldId="278"/>
            <ac:picMk id="31" creationId="{42DBB45F-4565-2CCA-4A15-DF1FAA0E7DCE}"/>
          </ac:picMkLst>
        </pc:picChg>
        <pc:picChg chg="del">
          <ac:chgData name="Jennifer Olenchak" userId="S::jenniferolenchak@knights.ucf.edu::4bff92c9-5814-41c1-bfa2-299ad92be070" providerId="AD" clId="Web-{31EEA305-7971-B32D-25C4-DF565D745DF8}" dt="2023-01-25T03:23:33.644" v="841"/>
          <ac:picMkLst>
            <pc:docMk/>
            <pc:sldMk cId="2993009681" sldId="278"/>
            <ac:picMk id="34" creationId="{66EFCD66-D454-3DD1-2071-13A7FCD7B721}"/>
          </ac:picMkLst>
        </pc:picChg>
        <pc:picChg chg="del">
          <ac:chgData name="Jennifer Olenchak" userId="S::jenniferolenchak@knights.ucf.edu::4bff92c9-5814-41c1-bfa2-299ad92be070" providerId="AD" clId="Web-{31EEA305-7971-B32D-25C4-DF565D745DF8}" dt="2023-01-25T03:24:12.411" v="847"/>
          <ac:picMkLst>
            <pc:docMk/>
            <pc:sldMk cId="2993009681" sldId="278"/>
            <ac:picMk id="35" creationId="{00384488-7309-ED4D-E065-A0E57750A305}"/>
          </ac:picMkLst>
        </pc:picChg>
        <pc:picChg chg="del">
          <ac:chgData name="Jennifer Olenchak" userId="S::jenniferolenchak@knights.ucf.edu::4bff92c9-5814-41c1-bfa2-299ad92be070" providerId="AD" clId="Web-{31EEA305-7971-B32D-25C4-DF565D745DF8}" dt="2023-01-25T03:24:26.771" v="850"/>
          <ac:picMkLst>
            <pc:docMk/>
            <pc:sldMk cId="2993009681" sldId="278"/>
            <ac:picMk id="36" creationId="{E0BCF441-B5C0-6BB1-1266-966603541D20}"/>
          </ac:picMkLst>
        </pc:picChg>
      </pc:sldChg>
      <pc:sldChg chg="addSp delSp modSp">
        <pc:chgData name="Jennifer Olenchak" userId="S::jenniferolenchak@knights.ucf.edu::4bff92c9-5814-41c1-bfa2-299ad92be070" providerId="AD" clId="Web-{31EEA305-7971-B32D-25C4-DF565D745DF8}" dt="2023-01-25T03:42:30.488" v="1083" actId="20577"/>
        <pc:sldMkLst>
          <pc:docMk/>
          <pc:sldMk cId="1916634689" sldId="284"/>
        </pc:sldMkLst>
        <pc:spChg chg="mod">
          <ac:chgData name="Jennifer Olenchak" userId="S::jenniferolenchak@knights.ucf.edu::4bff92c9-5814-41c1-bfa2-299ad92be070" providerId="AD" clId="Web-{31EEA305-7971-B32D-25C4-DF565D745DF8}" dt="2023-01-25T03:42:30.488" v="1083" actId="20577"/>
          <ac:spMkLst>
            <pc:docMk/>
            <pc:sldMk cId="1916634689" sldId="284"/>
            <ac:spMk id="2" creationId="{5825C42E-DD47-94A5-0730-677F1DD05000}"/>
          </ac:spMkLst>
        </pc:spChg>
        <pc:spChg chg="mod">
          <ac:chgData name="Jennifer Olenchak" userId="S::jenniferolenchak@knights.ucf.edu::4bff92c9-5814-41c1-bfa2-299ad92be070" providerId="AD" clId="Web-{31EEA305-7971-B32D-25C4-DF565D745DF8}" dt="2023-01-25T03:42:26.066" v="1081"/>
          <ac:spMkLst>
            <pc:docMk/>
            <pc:sldMk cId="1916634689" sldId="284"/>
            <ac:spMk id="3" creationId="{E915531B-A735-7686-FFB0-D2A4B4F1887D}"/>
          </ac:spMkLst>
        </pc:spChg>
        <pc:spChg chg="del">
          <ac:chgData name="Jennifer Olenchak" userId="S::jenniferolenchak@knights.ucf.edu::4bff92c9-5814-41c1-bfa2-299ad92be070" providerId="AD" clId="Web-{31EEA305-7971-B32D-25C4-DF565D745DF8}" dt="2023-01-25T03:42:26.066" v="1081"/>
          <ac:spMkLst>
            <pc:docMk/>
            <pc:sldMk cId="1916634689" sldId="284"/>
            <ac:spMk id="40" creationId="{1E547BA6-BAE0-43BB-A7CA-60F69CE252F0}"/>
          </ac:spMkLst>
        </pc:spChg>
        <pc:spChg chg="del">
          <ac:chgData name="Jennifer Olenchak" userId="S::jenniferolenchak@knights.ucf.edu::4bff92c9-5814-41c1-bfa2-299ad92be070" providerId="AD" clId="Web-{31EEA305-7971-B32D-25C4-DF565D745DF8}" dt="2023-01-25T03:42:26.066" v="1081"/>
          <ac:spMkLst>
            <pc:docMk/>
            <pc:sldMk cId="1916634689" sldId="284"/>
            <ac:spMk id="46" creationId="{2B566528-1B12-4246-9431-5C2D7D081168}"/>
          </ac:spMkLst>
        </pc:spChg>
        <pc:spChg chg="del">
          <ac:chgData name="Jennifer Olenchak" userId="S::jenniferolenchak@knights.ucf.edu::4bff92c9-5814-41c1-bfa2-299ad92be070" providerId="AD" clId="Web-{31EEA305-7971-B32D-25C4-DF565D745DF8}" dt="2023-01-25T03:42:26.066" v="1081"/>
          <ac:spMkLst>
            <pc:docMk/>
            <pc:sldMk cId="1916634689" sldId="284"/>
            <ac:spMk id="47" creationId="{D3F51FEB-38FB-4F6C-9F7B-2F2AFAB65463}"/>
          </ac:spMkLst>
        </pc:spChg>
        <pc:spChg chg="add">
          <ac:chgData name="Jennifer Olenchak" userId="S::jenniferolenchak@knights.ucf.edu::4bff92c9-5814-41c1-bfa2-299ad92be070" providerId="AD" clId="Web-{31EEA305-7971-B32D-25C4-DF565D745DF8}" dt="2023-01-25T03:42:26.066" v="1081"/>
          <ac:spMkLst>
            <pc:docMk/>
            <pc:sldMk cId="1916634689" sldId="284"/>
            <ac:spMk id="53" creationId="{2B566528-1B12-4246-9431-5C2D7D081168}"/>
          </ac:spMkLst>
        </pc:spChg>
        <pc:spChg chg="add">
          <ac:chgData name="Jennifer Olenchak" userId="S::jenniferolenchak@knights.ucf.edu::4bff92c9-5814-41c1-bfa2-299ad92be070" providerId="AD" clId="Web-{31EEA305-7971-B32D-25C4-DF565D745DF8}" dt="2023-01-25T03:42:26.066" v="1081"/>
          <ac:spMkLst>
            <pc:docMk/>
            <pc:sldMk cId="1916634689" sldId="284"/>
            <ac:spMk id="59" creationId="{D3F51FEB-38FB-4F6C-9F7B-2F2AFAB65463}"/>
          </ac:spMkLst>
        </pc:spChg>
        <pc:spChg chg="add">
          <ac:chgData name="Jennifer Olenchak" userId="S::jenniferolenchak@knights.ucf.edu::4bff92c9-5814-41c1-bfa2-299ad92be070" providerId="AD" clId="Web-{31EEA305-7971-B32D-25C4-DF565D745DF8}" dt="2023-01-25T03:42:26.066" v="1081"/>
          <ac:spMkLst>
            <pc:docMk/>
            <pc:sldMk cId="1916634689" sldId="284"/>
            <ac:spMk id="61" creationId="{1E547BA6-BAE0-43BB-A7CA-60F69CE252F0}"/>
          </ac:spMkLst>
        </pc:spChg>
        <pc:grpChg chg="del">
          <ac:chgData name="Jennifer Olenchak" userId="S::jenniferolenchak@knights.ucf.edu::4bff92c9-5814-41c1-bfa2-299ad92be070" providerId="AD" clId="Web-{31EEA305-7971-B32D-25C4-DF565D745DF8}" dt="2023-01-25T03:42:26.066" v="1081"/>
          <ac:grpSpMkLst>
            <pc:docMk/>
            <pc:sldMk cId="1916634689" sldId="284"/>
            <ac:grpSpMk id="48" creationId="{15CBE6EC-46EF-45D9-8E16-DCDC5917CA31}"/>
          </ac:grpSpMkLst>
        </pc:grpChg>
        <pc:grpChg chg="add">
          <ac:chgData name="Jennifer Olenchak" userId="S::jenniferolenchak@knights.ucf.edu::4bff92c9-5814-41c1-bfa2-299ad92be070" providerId="AD" clId="Web-{31EEA305-7971-B32D-25C4-DF565D745DF8}" dt="2023-01-25T03:42:26.066" v="1081"/>
          <ac:grpSpMkLst>
            <pc:docMk/>
            <pc:sldMk cId="1916634689" sldId="284"/>
            <ac:grpSpMk id="55" creationId="{912209CB-3E4C-43AE-B507-08269FAE89F5}"/>
          </ac:grpSpMkLst>
        </pc:grpChg>
        <pc:picChg chg="add del mod">
          <ac:chgData name="Jennifer Olenchak" userId="S::jenniferolenchak@knights.ucf.edu::4bff92c9-5814-41c1-bfa2-299ad92be070" providerId="AD" clId="Web-{31EEA305-7971-B32D-25C4-DF565D745DF8}" dt="2023-01-25T03:41:25.111" v="1064"/>
          <ac:picMkLst>
            <pc:docMk/>
            <pc:sldMk cId="1916634689" sldId="284"/>
            <ac:picMk id="4" creationId="{7544208F-EC52-619D-C9B1-AACDC88B1A29}"/>
          </ac:picMkLst>
        </pc:picChg>
        <pc:picChg chg="add mod ord">
          <ac:chgData name="Jennifer Olenchak" userId="S::jenniferolenchak@knights.ucf.edu::4bff92c9-5814-41c1-bfa2-299ad92be070" providerId="AD" clId="Web-{31EEA305-7971-B32D-25C4-DF565D745DF8}" dt="2023-01-25T03:42:26.066" v="1081"/>
          <ac:picMkLst>
            <pc:docMk/>
            <pc:sldMk cId="1916634689" sldId="284"/>
            <ac:picMk id="5" creationId="{BE25F6F7-BB90-59AC-5FD1-AC89FDA55F9D}"/>
          </ac:picMkLst>
        </pc:picChg>
        <pc:picChg chg="mod">
          <ac:chgData name="Jennifer Olenchak" userId="S::jenniferolenchak@knights.ucf.edu::4bff92c9-5814-41c1-bfa2-299ad92be070" providerId="AD" clId="Web-{31EEA305-7971-B32D-25C4-DF565D745DF8}" dt="2023-01-25T03:42:26.066" v="1081"/>
          <ac:picMkLst>
            <pc:docMk/>
            <pc:sldMk cId="1916634689" sldId="284"/>
            <ac:picMk id="6" creationId="{DC2B01D1-F27C-E903-8DEC-17E11FD3B159}"/>
          </ac:picMkLst>
        </pc:picChg>
      </pc:sldChg>
      <pc:sldChg chg="addSp modSp">
        <pc:chgData name="Jennifer Olenchak" userId="S::jenniferolenchak@knights.ucf.edu::4bff92c9-5814-41c1-bfa2-299ad92be070" providerId="AD" clId="Web-{31EEA305-7971-B32D-25C4-DF565D745DF8}" dt="2023-01-25T03:20:49.187" v="837" actId="1076"/>
        <pc:sldMkLst>
          <pc:docMk/>
          <pc:sldMk cId="732029364" sldId="286"/>
        </pc:sldMkLst>
        <pc:spChg chg="mod">
          <ac:chgData name="Jennifer Olenchak" userId="S::jenniferolenchak@knights.ucf.edu::4bff92c9-5814-41c1-bfa2-299ad92be070" providerId="AD" clId="Web-{31EEA305-7971-B32D-25C4-DF565D745DF8}" dt="2023-01-25T03:19:14.778" v="815" actId="20577"/>
          <ac:spMkLst>
            <pc:docMk/>
            <pc:sldMk cId="732029364" sldId="286"/>
            <ac:spMk id="7" creationId="{3BE63156-0A48-6C23-1CBD-3E3F39C0A226}"/>
          </ac:spMkLst>
        </pc:spChg>
        <pc:picChg chg="add mod">
          <ac:chgData name="Jennifer Olenchak" userId="S::jenniferolenchak@knights.ucf.edu::4bff92c9-5814-41c1-bfa2-299ad92be070" providerId="AD" clId="Web-{31EEA305-7971-B32D-25C4-DF565D745DF8}" dt="2023-01-25T03:19:40.810" v="820" actId="1076"/>
          <ac:picMkLst>
            <pc:docMk/>
            <pc:sldMk cId="732029364" sldId="286"/>
            <ac:picMk id="2" creationId="{559E212A-3426-E819-E4B3-0375AE0220D6}"/>
          </ac:picMkLst>
        </pc:picChg>
        <pc:picChg chg="add mod">
          <ac:chgData name="Jennifer Olenchak" userId="S::jenniferolenchak@knights.ucf.edu::4bff92c9-5814-41c1-bfa2-299ad92be070" providerId="AD" clId="Web-{31EEA305-7971-B32D-25C4-DF565D745DF8}" dt="2023-01-25T03:20:00.873" v="823" actId="1076"/>
          <ac:picMkLst>
            <pc:docMk/>
            <pc:sldMk cId="732029364" sldId="286"/>
            <ac:picMk id="3" creationId="{00FB9A5F-7618-4C9D-9EAA-3FD857E853E4}"/>
          </ac:picMkLst>
        </pc:picChg>
        <pc:picChg chg="add mod">
          <ac:chgData name="Jennifer Olenchak" userId="S::jenniferolenchak@knights.ucf.edu::4bff92c9-5814-41c1-bfa2-299ad92be070" providerId="AD" clId="Web-{31EEA305-7971-B32D-25C4-DF565D745DF8}" dt="2023-01-25T03:20:17.342" v="826" actId="1076"/>
          <ac:picMkLst>
            <pc:docMk/>
            <pc:sldMk cId="732029364" sldId="286"/>
            <ac:picMk id="4" creationId="{15493A61-1F00-1FDA-16E2-85565F410E29}"/>
          </ac:picMkLst>
        </pc:picChg>
        <pc:picChg chg="add mod">
          <ac:chgData name="Jennifer Olenchak" userId="S::jenniferolenchak@knights.ucf.edu::4bff92c9-5814-41c1-bfa2-299ad92be070" providerId="AD" clId="Web-{31EEA305-7971-B32D-25C4-DF565D745DF8}" dt="2023-01-25T03:20:44.233" v="834" actId="1076"/>
          <ac:picMkLst>
            <pc:docMk/>
            <pc:sldMk cId="732029364" sldId="286"/>
            <ac:picMk id="6" creationId="{CC89A5A6-3AC0-3EED-0FA9-C710354D107B}"/>
          </ac:picMkLst>
        </pc:picChg>
        <pc:picChg chg="mod">
          <ac:chgData name="Jennifer Olenchak" userId="S::jenniferolenchak@knights.ucf.edu::4bff92c9-5814-41c1-bfa2-299ad92be070" providerId="AD" clId="Web-{31EEA305-7971-B32D-25C4-DF565D745DF8}" dt="2023-01-25T03:20:49.187" v="837" actId="1076"/>
          <ac:picMkLst>
            <pc:docMk/>
            <pc:sldMk cId="732029364" sldId="286"/>
            <ac:picMk id="11" creationId="{D39DB26C-DFCB-EE99-B4A2-F730FF977511}"/>
          </ac:picMkLst>
        </pc:picChg>
        <pc:picChg chg="mod">
          <ac:chgData name="Jennifer Olenchak" userId="S::jenniferolenchak@knights.ucf.edu::4bff92c9-5814-41c1-bfa2-299ad92be070" providerId="AD" clId="Web-{31EEA305-7971-B32D-25C4-DF565D745DF8}" dt="2023-01-25T03:20:42.593" v="833" actId="1076"/>
          <ac:picMkLst>
            <pc:docMk/>
            <pc:sldMk cId="732029364" sldId="286"/>
            <ac:picMk id="13" creationId="{BDE7DF97-76EC-63F6-1597-291EB77A8021}"/>
          </ac:picMkLst>
        </pc:picChg>
      </pc:sldChg>
      <pc:sldChg chg="modSp">
        <pc:chgData name="Jennifer Olenchak" userId="S::jenniferolenchak@knights.ucf.edu::4bff92c9-5814-41c1-bfa2-299ad92be070" providerId="AD" clId="Web-{31EEA305-7971-B32D-25C4-DF565D745DF8}" dt="2023-01-25T03:44:17.179" v="1127" actId="20577"/>
        <pc:sldMkLst>
          <pc:docMk/>
          <pc:sldMk cId="1085463862" sldId="287"/>
        </pc:sldMkLst>
        <pc:spChg chg="mod">
          <ac:chgData name="Jennifer Olenchak" userId="S::jenniferolenchak@knights.ucf.edu::4bff92c9-5814-41c1-bfa2-299ad92be070" providerId="AD" clId="Web-{31EEA305-7971-B32D-25C4-DF565D745DF8}" dt="2023-01-25T03:44:17.179" v="1127" actId="20577"/>
          <ac:spMkLst>
            <pc:docMk/>
            <pc:sldMk cId="1085463862" sldId="287"/>
            <ac:spMk id="3" creationId="{AA464DB4-89E6-FB30-2667-02311E51BBEF}"/>
          </ac:spMkLst>
        </pc:spChg>
        <pc:spChg chg="mod">
          <ac:chgData name="Jennifer Olenchak" userId="S::jenniferolenchak@knights.ucf.edu::4bff92c9-5814-41c1-bfa2-299ad92be070" providerId="AD" clId="Web-{31EEA305-7971-B32D-25C4-DF565D745DF8}" dt="2023-01-25T03:04:28.425" v="245" actId="20577"/>
          <ac:spMkLst>
            <pc:docMk/>
            <pc:sldMk cId="1085463862" sldId="287"/>
            <ac:spMk id="5" creationId="{8B046E4D-3BA9-2F2C-3BDE-38438726D875}"/>
          </ac:spMkLst>
        </pc:spChg>
        <pc:graphicFrameChg chg="mod">
          <ac:chgData name="Jennifer Olenchak" userId="S::jenniferolenchak@knights.ucf.edu::4bff92c9-5814-41c1-bfa2-299ad92be070" providerId="AD" clId="Web-{31EEA305-7971-B32D-25C4-DF565D745DF8}" dt="2023-01-25T03:02:44.219" v="207" actId="1076"/>
          <ac:graphicFrameMkLst>
            <pc:docMk/>
            <pc:sldMk cId="1085463862" sldId="287"/>
            <ac:graphicFrameMk id="15" creationId="{03E47BCC-1F66-5FCD-01BA-D73A881C50FB}"/>
          </ac:graphicFrameMkLst>
        </pc:graphicFrameChg>
      </pc:sldChg>
      <pc:sldChg chg="addSp modSp">
        <pc:chgData name="Jennifer Olenchak" userId="S::jenniferolenchak@knights.ucf.edu::4bff92c9-5814-41c1-bfa2-299ad92be070" providerId="AD" clId="Web-{31EEA305-7971-B32D-25C4-DF565D745DF8}" dt="2023-01-25T03:13:24.174" v="705" actId="1076"/>
        <pc:sldMkLst>
          <pc:docMk/>
          <pc:sldMk cId="20627771" sldId="291"/>
        </pc:sldMkLst>
        <pc:spChg chg="add mod">
          <ac:chgData name="Jennifer Olenchak" userId="S::jenniferolenchak@knights.ucf.edu::4bff92c9-5814-41c1-bfa2-299ad92be070" providerId="AD" clId="Web-{31EEA305-7971-B32D-25C4-DF565D745DF8}" dt="2023-01-25T03:13:24.174" v="705" actId="1076"/>
          <ac:spMkLst>
            <pc:docMk/>
            <pc:sldMk cId="20627771" sldId="291"/>
            <ac:spMk id="5" creationId="{204C2E6A-5186-F43E-E2FC-540A8DF93CD0}"/>
          </ac:spMkLst>
        </pc:spChg>
        <pc:spChg chg="add mod">
          <ac:chgData name="Jennifer Olenchak" userId="S::jenniferolenchak@knights.ucf.edu::4bff92c9-5814-41c1-bfa2-299ad92be070" providerId="AD" clId="Web-{31EEA305-7971-B32D-25C4-DF565D745DF8}" dt="2023-01-25T03:13:09.612" v="694" actId="1076"/>
          <ac:spMkLst>
            <pc:docMk/>
            <pc:sldMk cId="20627771" sldId="291"/>
            <ac:spMk id="7" creationId="{1AE6DE11-E3C5-AE10-2599-AC895336F324}"/>
          </ac:spMkLst>
        </pc:spChg>
        <pc:picChg chg="add mod modCrop">
          <ac:chgData name="Jennifer Olenchak" userId="S::jenniferolenchak@knights.ucf.edu::4bff92c9-5814-41c1-bfa2-299ad92be070" providerId="AD" clId="Web-{31EEA305-7971-B32D-25C4-DF565D745DF8}" dt="2023-01-25T02:56:33.865" v="87" actId="14100"/>
          <ac:picMkLst>
            <pc:docMk/>
            <pc:sldMk cId="20627771" sldId="291"/>
            <ac:picMk id="2" creationId="{B0A8D45A-D6B1-71E8-666C-B796F47043D5}"/>
          </ac:picMkLst>
        </pc:picChg>
        <pc:picChg chg="mod">
          <ac:chgData name="Jennifer Olenchak" userId="S::jenniferolenchak@knights.ucf.edu::4bff92c9-5814-41c1-bfa2-299ad92be070" providerId="AD" clId="Web-{31EEA305-7971-B32D-25C4-DF565D745DF8}" dt="2023-01-25T02:56:28.740" v="86" actId="1076"/>
          <ac:picMkLst>
            <pc:docMk/>
            <pc:sldMk cId="20627771" sldId="291"/>
            <ac:picMk id="4" creationId="{DB79E5F3-97DE-015A-6BC3-7A66765722FE}"/>
          </ac:picMkLst>
        </pc:picChg>
      </pc:sldChg>
      <pc:sldChg chg="modSp">
        <pc:chgData name="Jennifer Olenchak" userId="S::jenniferolenchak@knights.ucf.edu::4bff92c9-5814-41c1-bfa2-299ad92be070" providerId="AD" clId="Web-{31EEA305-7971-B32D-25C4-DF565D745DF8}" dt="2023-01-25T03:43:17.849" v="1108" actId="20577"/>
        <pc:sldMkLst>
          <pc:docMk/>
          <pc:sldMk cId="3121425501" sldId="294"/>
        </pc:sldMkLst>
        <pc:graphicFrameChg chg="modGraphic">
          <ac:chgData name="Jennifer Olenchak" userId="S::jenniferolenchak@knights.ucf.edu::4bff92c9-5814-41c1-bfa2-299ad92be070" providerId="AD" clId="Web-{31EEA305-7971-B32D-25C4-DF565D745DF8}" dt="2023-01-25T03:43:17.849" v="1108" actId="20577"/>
          <ac:graphicFrameMkLst>
            <pc:docMk/>
            <pc:sldMk cId="3121425501" sldId="294"/>
            <ac:graphicFrameMk id="5" creationId="{07FEFBEC-F075-8CBF-38E3-F3B2011A6662}"/>
          </ac:graphicFrameMkLst>
        </pc:graphicFrameChg>
      </pc:sldChg>
      <pc:sldChg chg="modSp">
        <pc:chgData name="Jennifer Olenchak" userId="S::jenniferolenchak@knights.ucf.edu::4bff92c9-5814-41c1-bfa2-299ad92be070" providerId="AD" clId="Web-{31EEA305-7971-B32D-25C4-DF565D745DF8}" dt="2023-01-25T03:33:21.426" v="888" actId="20577"/>
        <pc:sldMkLst>
          <pc:docMk/>
          <pc:sldMk cId="3691051666" sldId="298"/>
        </pc:sldMkLst>
        <pc:spChg chg="mod">
          <ac:chgData name="Jennifer Olenchak" userId="S::jenniferolenchak@knights.ucf.edu::4bff92c9-5814-41c1-bfa2-299ad92be070" providerId="AD" clId="Web-{31EEA305-7971-B32D-25C4-DF565D745DF8}" dt="2023-01-25T03:33:21.426" v="888" actId="20577"/>
          <ac:spMkLst>
            <pc:docMk/>
            <pc:sldMk cId="3691051666" sldId="298"/>
            <ac:spMk id="6" creationId="{B71DFEE1-763A-326B-82F9-92566C351B47}"/>
          </ac:spMkLst>
        </pc:spChg>
      </pc:sldChg>
      <pc:sldChg chg="modSp">
        <pc:chgData name="Jennifer Olenchak" userId="S::jenniferolenchak@knights.ucf.edu::4bff92c9-5814-41c1-bfa2-299ad92be070" providerId="AD" clId="Web-{31EEA305-7971-B32D-25C4-DF565D745DF8}" dt="2023-01-25T03:30:22.656" v="884" actId="20577"/>
        <pc:sldMkLst>
          <pc:docMk/>
          <pc:sldMk cId="3355585595" sldId="299"/>
        </pc:sldMkLst>
        <pc:spChg chg="mod">
          <ac:chgData name="Jennifer Olenchak" userId="S::jenniferolenchak@knights.ucf.edu::4bff92c9-5814-41c1-bfa2-299ad92be070" providerId="AD" clId="Web-{31EEA305-7971-B32D-25C4-DF565D745DF8}" dt="2023-01-25T03:30:22.656" v="884" actId="20577"/>
          <ac:spMkLst>
            <pc:docMk/>
            <pc:sldMk cId="3355585595" sldId="299"/>
            <ac:spMk id="3" creationId="{6C553F98-B28C-DE98-B8EE-BF7C7781017E}"/>
          </ac:spMkLst>
        </pc:spChg>
        <pc:spChg chg="mod">
          <ac:chgData name="Jennifer Olenchak" userId="S::jenniferolenchak@knights.ucf.edu::4bff92c9-5814-41c1-bfa2-299ad92be070" providerId="AD" clId="Web-{31EEA305-7971-B32D-25C4-DF565D745DF8}" dt="2023-01-25T03:14:05.941" v="707" actId="20577"/>
          <ac:spMkLst>
            <pc:docMk/>
            <pc:sldMk cId="3355585595" sldId="299"/>
            <ac:spMk id="6" creationId="{0E36EA23-C4D1-4B80-9BA6-1C6F80CDCC1B}"/>
          </ac:spMkLst>
        </pc:spChg>
      </pc:sldChg>
    </pc:docChg>
  </pc:docChgLst>
  <pc:docChgLst>
    <pc:chgData name="Jennifer Olenchak" userId="4bff92c9-5814-41c1-bfa2-299ad92be070" providerId="ADAL" clId="{5C136C38-240A-4DB9-9164-7734883BDCF9}"/>
    <pc:docChg chg="undo redo custSel addSld delSld modSld sldOrd">
      <pc:chgData name="Jennifer Olenchak" userId="4bff92c9-5814-41c1-bfa2-299ad92be070" providerId="ADAL" clId="{5C136C38-240A-4DB9-9164-7734883BDCF9}" dt="2023-01-25T19:02:38.259" v="3033"/>
      <pc:docMkLst>
        <pc:docMk/>
      </pc:docMkLst>
      <pc:sldChg chg="addSp delSp modSp mod setBg modAnim setClrOvrMap">
        <pc:chgData name="Jennifer Olenchak" userId="4bff92c9-5814-41c1-bfa2-299ad92be070" providerId="ADAL" clId="{5C136C38-240A-4DB9-9164-7734883BDCF9}" dt="2023-01-25T19:02:38.259" v="3033"/>
        <pc:sldMkLst>
          <pc:docMk/>
          <pc:sldMk cId="109857222" sldId="256"/>
        </pc:sldMkLst>
        <pc:spChg chg="mod">
          <ac:chgData name="Jennifer Olenchak" userId="4bff92c9-5814-41c1-bfa2-299ad92be070" providerId="ADAL" clId="{5C136C38-240A-4DB9-9164-7734883BDCF9}" dt="2023-01-23T19:23:19.698" v="1481" actId="2660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ennifer Olenchak" userId="4bff92c9-5814-41c1-bfa2-299ad92be070" providerId="ADAL" clId="{5C136C38-240A-4DB9-9164-7734883BDCF9}" dt="2023-01-23T19:23:19.698" v="1481" actId="26606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Jennifer Olenchak" userId="4bff92c9-5814-41c1-bfa2-299ad92be070" providerId="ADAL" clId="{5C136C38-240A-4DB9-9164-7734883BDCF9}" dt="2023-01-23T03:07:11.307" v="57"/>
          <ac:spMkLst>
            <pc:docMk/>
            <pc:sldMk cId="109857222" sldId="256"/>
            <ac:spMk id="4" creationId="{5399A0F2-B53B-B8BB-7BF9-35254030B9B5}"/>
          </ac:spMkLst>
        </pc:spChg>
        <pc:spChg chg="add del">
          <ac:chgData name="Jennifer Olenchak" userId="4bff92c9-5814-41c1-bfa2-299ad92be070" providerId="ADAL" clId="{5C136C38-240A-4DB9-9164-7734883BDCF9}" dt="2023-01-23T03:13:40.452" v="295" actId="26606"/>
          <ac:spMkLst>
            <pc:docMk/>
            <pc:sldMk cId="109857222" sldId="256"/>
            <ac:spMk id="7" creationId="{362D44EE-C852-4460-B8B5-C4F2BC20510C}"/>
          </ac:spMkLst>
        </pc:spChg>
        <pc:spChg chg="add del">
          <ac:chgData name="Jennifer Olenchak" userId="4bff92c9-5814-41c1-bfa2-299ad92be070" providerId="ADAL" clId="{5C136C38-240A-4DB9-9164-7734883BDCF9}" dt="2023-01-23T03:13:40.452" v="295" actId="26606"/>
          <ac:spMkLst>
            <pc:docMk/>
            <pc:sldMk cId="109857222" sldId="256"/>
            <ac:spMk id="8" creationId="{658970D8-8D1D-4B5C-894B-E871CC86543D}"/>
          </ac:spMkLst>
        </pc:spChg>
        <pc:spChg chg="add del">
          <ac:chgData name="Jennifer Olenchak" userId="4bff92c9-5814-41c1-bfa2-299ad92be070" providerId="ADAL" clId="{5C136C38-240A-4DB9-9164-7734883BDCF9}" dt="2023-01-23T03:13:40.452" v="295" actId="26606"/>
          <ac:spMkLst>
            <pc:docMk/>
            <pc:sldMk cId="109857222" sldId="256"/>
            <ac:spMk id="9" creationId="{F227E5B6-9132-43CA-B503-37A18562ADF2}"/>
          </ac:spMkLst>
        </pc:spChg>
        <pc:spChg chg="add del">
          <ac:chgData name="Jennifer Olenchak" userId="4bff92c9-5814-41c1-bfa2-299ad92be070" providerId="ADAL" clId="{5C136C38-240A-4DB9-9164-7734883BDCF9}" dt="2023-01-23T03:13:25.166" v="293" actId="26606"/>
          <ac:spMkLst>
            <pc:docMk/>
            <pc:sldMk cId="109857222" sldId="256"/>
            <ac:spMk id="10" creationId="{A8384FB5-9ADC-4DDC-881B-597D56F5B15D}"/>
          </ac:spMkLst>
        </pc:spChg>
        <pc:spChg chg="add del">
          <ac:chgData name="Jennifer Olenchak" userId="4bff92c9-5814-41c1-bfa2-299ad92be070" providerId="ADAL" clId="{5C136C38-240A-4DB9-9164-7734883BDCF9}" dt="2023-01-23T03:13:40.452" v="295" actId="26606"/>
          <ac:spMkLst>
            <pc:docMk/>
            <pc:sldMk cId="109857222" sldId="256"/>
            <ac:spMk id="11" creationId="{03C2051E-A88D-48E5-BACF-AAED17892722}"/>
          </ac:spMkLst>
        </pc:spChg>
        <pc:spChg chg="add del">
          <ac:chgData name="Jennifer Olenchak" userId="4bff92c9-5814-41c1-bfa2-299ad92be070" providerId="ADAL" clId="{5C136C38-240A-4DB9-9164-7734883BDCF9}" dt="2023-01-23T03:13:25.166" v="293" actId="26606"/>
          <ac:spMkLst>
            <pc:docMk/>
            <pc:sldMk cId="109857222" sldId="256"/>
            <ac:spMk id="12" creationId="{91E5A9A7-95C6-4F4F-B00E-C82E07FE62EF}"/>
          </ac:spMkLst>
        </pc:spChg>
        <pc:spChg chg="add del">
          <ac:chgData name="Jennifer Olenchak" userId="4bff92c9-5814-41c1-bfa2-299ad92be070" providerId="ADAL" clId="{5C136C38-240A-4DB9-9164-7734883BDCF9}" dt="2023-01-23T03:13:40.452" v="295" actId="26606"/>
          <ac:spMkLst>
            <pc:docMk/>
            <pc:sldMk cId="109857222" sldId="256"/>
            <ac:spMk id="13" creationId="{7821A508-2985-4905-874A-527429BAABFA}"/>
          </ac:spMkLst>
        </pc:spChg>
        <pc:spChg chg="add del">
          <ac:chgData name="Jennifer Olenchak" userId="4bff92c9-5814-41c1-bfa2-299ad92be070" providerId="ADAL" clId="{5C136C38-240A-4DB9-9164-7734883BDCF9}" dt="2023-01-23T03:13:25.166" v="293" actId="26606"/>
          <ac:spMkLst>
            <pc:docMk/>
            <pc:sldMk cId="109857222" sldId="256"/>
            <ac:spMk id="14" creationId="{D07DD2DE-F619-49DD-B5E7-03A290FF4ED1}"/>
          </ac:spMkLst>
        </pc:spChg>
        <pc:spChg chg="add del">
          <ac:chgData name="Jennifer Olenchak" userId="4bff92c9-5814-41c1-bfa2-299ad92be070" providerId="ADAL" clId="{5C136C38-240A-4DB9-9164-7734883BDCF9}" dt="2023-01-23T03:14:53.953" v="297" actId="26606"/>
          <ac:spMkLst>
            <pc:docMk/>
            <pc:sldMk cId="109857222" sldId="256"/>
            <ac:spMk id="15" creationId="{06DA9DF9-31F7-4056-B42E-878CC92417B8}"/>
          </ac:spMkLst>
        </pc:spChg>
        <pc:spChg chg="add del">
          <ac:chgData name="Jennifer Olenchak" userId="4bff92c9-5814-41c1-bfa2-299ad92be070" providerId="ADAL" clId="{5C136C38-240A-4DB9-9164-7734883BDCF9}" dt="2023-01-23T03:13:25.166" v="293" actId="26606"/>
          <ac:spMkLst>
            <pc:docMk/>
            <pc:sldMk cId="109857222" sldId="256"/>
            <ac:spMk id="16" creationId="{85149191-5F60-4A28-AAFF-039F96B0F3EC}"/>
          </ac:spMkLst>
        </pc:spChg>
        <pc:spChg chg="add del">
          <ac:chgData name="Jennifer Olenchak" userId="4bff92c9-5814-41c1-bfa2-299ad92be070" providerId="ADAL" clId="{5C136C38-240A-4DB9-9164-7734883BDCF9}" dt="2023-01-23T03:13:25.166" v="293" actId="26606"/>
          <ac:spMkLst>
            <pc:docMk/>
            <pc:sldMk cId="109857222" sldId="256"/>
            <ac:spMk id="18" creationId="{F8260ED5-17F7-4158-B241-D51DD4CF1B7E}"/>
          </ac:spMkLst>
        </pc:spChg>
        <pc:spChg chg="add del">
          <ac:chgData name="Jennifer Olenchak" userId="4bff92c9-5814-41c1-bfa2-299ad92be070" providerId="ADAL" clId="{5C136C38-240A-4DB9-9164-7734883BDCF9}" dt="2023-01-23T03:15:26.153" v="299" actId="26606"/>
          <ac:spMkLst>
            <pc:docMk/>
            <pc:sldMk cId="109857222" sldId="256"/>
            <ac:spMk id="19" creationId="{A3363022-C969-41E9-8EB2-E4C94908C1FA}"/>
          </ac:spMkLst>
        </pc:spChg>
        <pc:spChg chg="add del">
          <ac:chgData name="Jennifer Olenchak" userId="4bff92c9-5814-41c1-bfa2-299ad92be070" providerId="ADAL" clId="{5C136C38-240A-4DB9-9164-7734883BDCF9}" dt="2023-01-23T03:13:40.452" v="295" actId="26606"/>
          <ac:spMkLst>
            <pc:docMk/>
            <pc:sldMk cId="109857222" sldId="256"/>
            <ac:spMk id="20" creationId="{D2929CB1-0E3C-4B2D-ADC5-0154FB33BA44}"/>
          </ac:spMkLst>
        </pc:spChg>
        <pc:spChg chg="add del">
          <ac:chgData name="Jennifer Olenchak" userId="4bff92c9-5814-41c1-bfa2-299ad92be070" providerId="ADAL" clId="{5C136C38-240A-4DB9-9164-7734883BDCF9}" dt="2023-01-23T03:15:26.153" v="299" actId="26606"/>
          <ac:spMkLst>
            <pc:docMk/>
            <pc:sldMk cId="109857222" sldId="256"/>
            <ac:spMk id="21" creationId="{8D1AD6B3-BE88-4CEB-BA17-790657CC4729}"/>
          </ac:spMkLst>
        </pc:spChg>
        <pc:spChg chg="add del">
          <ac:chgData name="Jennifer Olenchak" userId="4bff92c9-5814-41c1-bfa2-299ad92be070" providerId="ADAL" clId="{5C136C38-240A-4DB9-9164-7734883BDCF9}" dt="2023-01-23T03:13:40.452" v="295" actId="26606"/>
          <ac:spMkLst>
            <pc:docMk/>
            <pc:sldMk cId="109857222" sldId="256"/>
            <ac:spMk id="22" creationId="{5F2F0C84-BE8C-4DC2-A6D3-30349A801D5C}"/>
          </ac:spMkLst>
        </pc:spChg>
        <pc:spChg chg="add del">
          <ac:chgData name="Jennifer Olenchak" userId="4bff92c9-5814-41c1-bfa2-299ad92be070" providerId="ADAL" clId="{5C136C38-240A-4DB9-9164-7734883BDCF9}" dt="2023-01-23T19:19:38.768" v="1371" actId="26606"/>
          <ac:spMkLst>
            <pc:docMk/>
            <pc:sldMk cId="109857222" sldId="256"/>
            <ac:spMk id="26" creationId="{32E62931-8EB4-42BB-BAAB-D8757BE66D8E}"/>
          </ac:spMkLst>
        </pc:spChg>
        <pc:spChg chg="add del">
          <ac:chgData name="Jennifer Olenchak" userId="4bff92c9-5814-41c1-bfa2-299ad92be070" providerId="ADAL" clId="{5C136C38-240A-4DB9-9164-7734883BDCF9}" dt="2023-01-23T19:20:31.910" v="1373" actId="26606"/>
          <ac:spMkLst>
            <pc:docMk/>
            <pc:sldMk cId="109857222" sldId="256"/>
            <ac:spMk id="28" creationId="{3E443FD7-A66B-4AA0-872D-B088B9BC5F17}"/>
          </ac:spMkLst>
        </pc:spChg>
        <pc:spChg chg="add del">
          <ac:chgData name="Jennifer Olenchak" userId="4bff92c9-5814-41c1-bfa2-299ad92be070" providerId="ADAL" clId="{5C136C38-240A-4DB9-9164-7734883BDCF9}" dt="2023-01-23T19:20:31.910" v="1373" actId="26606"/>
          <ac:spMkLst>
            <pc:docMk/>
            <pc:sldMk cId="109857222" sldId="256"/>
            <ac:spMk id="29" creationId="{C04BE0EF-3561-49B4-9A29-F283168A91C7}"/>
          </ac:spMkLst>
        </pc:spChg>
        <pc:spChg chg="add del">
          <ac:chgData name="Jennifer Olenchak" userId="4bff92c9-5814-41c1-bfa2-299ad92be070" providerId="ADAL" clId="{5C136C38-240A-4DB9-9164-7734883BDCF9}" dt="2023-01-23T18:50:17.408" v="502" actId="26606"/>
          <ac:spMkLst>
            <pc:docMk/>
            <pc:sldMk cId="109857222" sldId="256"/>
            <ac:spMk id="31" creationId="{47942995-B07F-4636-9A06-C6A104B260A8}"/>
          </ac:spMkLst>
        </pc:spChg>
        <pc:spChg chg="add del">
          <ac:chgData name="Jennifer Olenchak" userId="4bff92c9-5814-41c1-bfa2-299ad92be070" providerId="ADAL" clId="{5C136C38-240A-4DB9-9164-7734883BDCF9}" dt="2023-01-23T19:22:48.014" v="1479" actId="26606"/>
          <ac:spMkLst>
            <pc:docMk/>
            <pc:sldMk cId="109857222" sldId="256"/>
            <ac:spMk id="32" creationId="{D28B54C3-B57B-472A-B96E-1FCB67093DC2}"/>
          </ac:spMkLst>
        </pc:spChg>
        <pc:spChg chg="add del">
          <ac:chgData name="Jennifer Olenchak" userId="4bff92c9-5814-41c1-bfa2-299ad92be070" providerId="ADAL" clId="{5C136C38-240A-4DB9-9164-7734883BDCF9}" dt="2023-01-23T19:22:48.014" v="1479" actId="26606"/>
          <ac:spMkLst>
            <pc:docMk/>
            <pc:sldMk cId="109857222" sldId="256"/>
            <ac:spMk id="34" creationId="{8D0D6D3E-D7F9-4591-9CA9-DDF4DB1F73DA}"/>
          </ac:spMkLst>
        </pc:spChg>
        <pc:spChg chg="add del">
          <ac:chgData name="Jennifer Olenchak" userId="4bff92c9-5814-41c1-bfa2-299ad92be070" providerId="ADAL" clId="{5C136C38-240A-4DB9-9164-7734883BDCF9}" dt="2023-01-23T19:22:48.014" v="1479" actId="26606"/>
          <ac:spMkLst>
            <pc:docMk/>
            <pc:sldMk cId="109857222" sldId="256"/>
            <ac:spMk id="35" creationId="{7DB3C429-F8DA-49B9-AF84-21996FCF78B5}"/>
          </ac:spMkLst>
        </pc:spChg>
        <pc:spChg chg="add del">
          <ac:chgData name="Jennifer Olenchak" userId="4bff92c9-5814-41c1-bfa2-299ad92be070" providerId="ADAL" clId="{5C136C38-240A-4DB9-9164-7734883BDCF9}" dt="2023-01-23T19:22:48.014" v="1479" actId="26606"/>
          <ac:spMkLst>
            <pc:docMk/>
            <pc:sldMk cId="109857222" sldId="256"/>
            <ac:spMk id="36" creationId="{C4C9F2B0-1044-46EB-8AEB-C3BFFDE6C2CC}"/>
          </ac:spMkLst>
        </pc:spChg>
        <pc:spChg chg="add del">
          <ac:chgData name="Jennifer Olenchak" userId="4bff92c9-5814-41c1-bfa2-299ad92be070" providerId="ADAL" clId="{5C136C38-240A-4DB9-9164-7734883BDCF9}" dt="2023-01-23T18:50:17.408" v="502" actId="26606"/>
          <ac:spMkLst>
            <pc:docMk/>
            <pc:sldMk cId="109857222" sldId="256"/>
            <ac:spMk id="38" creationId="{B81933D1-5615-42C7-9C0B-4EB7105CCE2D}"/>
          </ac:spMkLst>
        </pc:spChg>
        <pc:spChg chg="add del">
          <ac:chgData name="Jennifer Olenchak" userId="4bff92c9-5814-41c1-bfa2-299ad92be070" providerId="ADAL" clId="{5C136C38-240A-4DB9-9164-7734883BDCF9}" dt="2023-01-23T18:50:17.408" v="502" actId="26606"/>
          <ac:spMkLst>
            <pc:docMk/>
            <pc:sldMk cId="109857222" sldId="256"/>
            <ac:spMk id="40" creationId="{19C9EAEA-39D0-4B0E-A0EB-51E7B26740B1}"/>
          </ac:spMkLst>
        </pc:spChg>
        <pc:spChg chg="add del">
          <ac:chgData name="Jennifer Olenchak" userId="4bff92c9-5814-41c1-bfa2-299ad92be070" providerId="ADAL" clId="{5C136C38-240A-4DB9-9164-7734883BDCF9}" dt="2023-01-23T19:22:27.708" v="1474" actId="26606"/>
          <ac:spMkLst>
            <pc:docMk/>
            <pc:sldMk cId="109857222" sldId="256"/>
            <ac:spMk id="41" creationId="{E49CC64F-7275-4E33-961B-0C5CDC439875}"/>
          </ac:spMkLst>
        </pc:spChg>
        <pc:spChg chg="add del">
          <ac:chgData name="Jennifer Olenchak" userId="4bff92c9-5814-41c1-bfa2-299ad92be070" providerId="ADAL" clId="{5C136C38-240A-4DB9-9164-7734883BDCF9}" dt="2023-01-23T19:22:28.791" v="1476" actId="26606"/>
          <ac:spMkLst>
            <pc:docMk/>
            <pc:sldMk cId="109857222" sldId="256"/>
            <ac:spMk id="43" creationId="{DADD1FCA-8ACB-4958-81DD-4CDD6D3E1921}"/>
          </ac:spMkLst>
        </pc:spChg>
        <pc:spChg chg="add del">
          <ac:chgData name="Jennifer Olenchak" userId="4bff92c9-5814-41c1-bfa2-299ad92be070" providerId="ADAL" clId="{5C136C38-240A-4DB9-9164-7734883BDCF9}" dt="2023-01-23T19:22:28.791" v="1476" actId="26606"/>
          <ac:spMkLst>
            <pc:docMk/>
            <pc:sldMk cId="109857222" sldId="256"/>
            <ac:spMk id="44" creationId="{3C54F4CE-85F0-46ED-80DA-9518C9251AD1}"/>
          </ac:spMkLst>
        </pc:spChg>
        <pc:spChg chg="add del">
          <ac:chgData name="Jennifer Olenchak" userId="4bff92c9-5814-41c1-bfa2-299ad92be070" providerId="ADAL" clId="{5C136C38-240A-4DB9-9164-7734883BDCF9}" dt="2023-01-23T19:23:19.698" v="1481" actId="26606"/>
          <ac:spMkLst>
            <pc:docMk/>
            <pc:sldMk cId="109857222" sldId="256"/>
            <ac:spMk id="45" creationId="{D2548F45-5164-4ABB-8212-7F293FDED8D4}"/>
          </ac:spMkLst>
        </pc:spChg>
        <pc:spChg chg="add del">
          <ac:chgData name="Jennifer Olenchak" userId="4bff92c9-5814-41c1-bfa2-299ad92be070" providerId="ADAL" clId="{5C136C38-240A-4DB9-9164-7734883BDCF9}" dt="2023-01-23T19:22:48.014" v="1478" actId="26606"/>
          <ac:spMkLst>
            <pc:docMk/>
            <pc:sldMk cId="109857222" sldId="256"/>
            <ac:spMk id="46" creationId="{E49CC64F-7275-4E33-961B-0C5CDC439875}"/>
          </ac:spMkLst>
        </pc:spChg>
        <pc:spChg chg="add del">
          <ac:chgData name="Jennifer Olenchak" userId="4bff92c9-5814-41c1-bfa2-299ad92be070" providerId="ADAL" clId="{5C136C38-240A-4DB9-9164-7734883BDCF9}" dt="2023-01-23T19:23:19.698" v="1481" actId="26606"/>
          <ac:spMkLst>
            <pc:docMk/>
            <pc:sldMk cId="109857222" sldId="256"/>
            <ac:spMk id="47" creationId="{5E81CCFB-7BEF-4186-86FB-D09450B4D02D}"/>
          </ac:spMkLst>
        </pc:spChg>
        <pc:spChg chg="add del">
          <ac:chgData name="Jennifer Olenchak" userId="4bff92c9-5814-41c1-bfa2-299ad92be070" providerId="ADAL" clId="{5C136C38-240A-4DB9-9164-7734883BDCF9}" dt="2023-01-23T19:23:19.698" v="1481" actId="26606"/>
          <ac:spMkLst>
            <pc:docMk/>
            <pc:sldMk cId="109857222" sldId="256"/>
            <ac:spMk id="48" creationId="{9203DE33-2CD4-4CA8-9AF3-37C3B65133B0}"/>
          </ac:spMkLst>
        </pc:spChg>
        <pc:spChg chg="add del">
          <ac:chgData name="Jennifer Olenchak" userId="4bff92c9-5814-41c1-bfa2-299ad92be070" providerId="ADAL" clId="{5C136C38-240A-4DB9-9164-7734883BDCF9}" dt="2023-01-23T19:23:19.698" v="1481" actId="26606"/>
          <ac:spMkLst>
            <pc:docMk/>
            <pc:sldMk cId="109857222" sldId="256"/>
            <ac:spMk id="49" creationId="{0AF57B88-1D4C-41FA-A761-EC1DD10C35CB}"/>
          </ac:spMkLst>
        </pc:spChg>
        <pc:spChg chg="add">
          <ac:chgData name="Jennifer Olenchak" userId="4bff92c9-5814-41c1-bfa2-299ad92be070" providerId="ADAL" clId="{5C136C38-240A-4DB9-9164-7734883BDCF9}" dt="2023-01-23T19:23:19.698" v="1481" actId="26606"/>
          <ac:spMkLst>
            <pc:docMk/>
            <pc:sldMk cId="109857222" sldId="256"/>
            <ac:spMk id="54" creationId="{9089EED9-F54D-4F20-A2C6-949DE4176959}"/>
          </ac:spMkLst>
        </pc:spChg>
        <pc:spChg chg="add">
          <ac:chgData name="Jennifer Olenchak" userId="4bff92c9-5814-41c1-bfa2-299ad92be070" providerId="ADAL" clId="{5C136C38-240A-4DB9-9164-7734883BDCF9}" dt="2023-01-23T19:23:19.698" v="1481" actId="26606"/>
          <ac:spMkLst>
            <pc:docMk/>
            <pc:sldMk cId="109857222" sldId="256"/>
            <ac:spMk id="56" creationId="{7E46F721-3785-414D-8697-16AF490E6806}"/>
          </ac:spMkLst>
        </pc:spChg>
        <pc:grpChg chg="add del">
          <ac:chgData name="Jennifer Olenchak" userId="4bff92c9-5814-41c1-bfa2-299ad92be070" providerId="ADAL" clId="{5C136C38-240A-4DB9-9164-7734883BDCF9}" dt="2023-01-23T03:15:26.153" v="299" actId="26606"/>
          <ac:grpSpMkLst>
            <pc:docMk/>
            <pc:sldMk cId="109857222" sldId="256"/>
            <ac:grpSpMk id="23" creationId="{89D1390B-7E13-4B4F-9CB2-391063412E54}"/>
          </ac:grpSpMkLst>
        </pc:grpChg>
        <pc:grpChg chg="add del">
          <ac:chgData name="Jennifer Olenchak" userId="4bff92c9-5814-41c1-bfa2-299ad92be070" providerId="ADAL" clId="{5C136C38-240A-4DB9-9164-7734883BDCF9}" dt="2023-01-23T18:50:17.408" v="502" actId="26606"/>
          <ac:grpSpMkLst>
            <pc:docMk/>
            <pc:sldMk cId="109857222" sldId="256"/>
            <ac:grpSpMk id="33" creationId="{032D8612-31EB-44CF-A1D0-14FD4C705424}"/>
          </ac:grpSpMkLst>
        </pc:grpChg>
        <pc:picChg chg="add mod ord">
          <ac:chgData name="Jennifer Olenchak" userId="4bff92c9-5814-41c1-bfa2-299ad92be070" providerId="ADAL" clId="{5C136C38-240A-4DB9-9164-7734883BDCF9}" dt="2023-01-23T19:23:19.698" v="1481" actId="26606"/>
          <ac:picMkLst>
            <pc:docMk/>
            <pc:sldMk cId="109857222" sldId="256"/>
            <ac:picMk id="5" creationId="{2C25F2AB-D0E2-CFAC-A34A-FAAEBD0CD87A}"/>
          </ac:picMkLst>
        </pc:picChg>
      </pc:sldChg>
      <pc:sldChg chg="modSp new mod">
        <pc:chgData name="Jennifer Olenchak" userId="4bff92c9-5814-41c1-bfa2-299ad92be070" providerId="ADAL" clId="{5C136C38-240A-4DB9-9164-7734883BDCF9}" dt="2023-01-23T19:47:38.899" v="2636" actId="6549"/>
        <pc:sldMkLst>
          <pc:docMk/>
          <pc:sldMk cId="1633937625" sldId="257"/>
        </pc:sldMkLst>
        <pc:spChg chg="mod">
          <ac:chgData name="Jennifer Olenchak" userId="4bff92c9-5814-41c1-bfa2-299ad92be070" providerId="ADAL" clId="{5C136C38-240A-4DB9-9164-7734883BDCF9}" dt="2023-01-23T19:47:38.899" v="2636" actId="6549"/>
          <ac:spMkLst>
            <pc:docMk/>
            <pc:sldMk cId="1633937625" sldId="257"/>
            <ac:spMk id="2" creationId="{4B0AC942-11B0-42ED-9E40-3F0A4559B3CE}"/>
          </ac:spMkLst>
        </pc:spChg>
      </pc:sldChg>
      <pc:sldChg chg="addSp delSp modSp new del mod setBg modAnim">
        <pc:chgData name="Jennifer Olenchak" userId="4bff92c9-5814-41c1-bfa2-299ad92be070" providerId="ADAL" clId="{5C136C38-240A-4DB9-9164-7734883BDCF9}" dt="2023-01-23T19:14:50.849" v="1113" actId="2696"/>
        <pc:sldMkLst>
          <pc:docMk/>
          <pc:sldMk cId="2284744436" sldId="258"/>
        </pc:sldMkLst>
        <pc:spChg chg="mod ord">
          <ac:chgData name="Jennifer Olenchak" userId="4bff92c9-5814-41c1-bfa2-299ad92be070" providerId="ADAL" clId="{5C136C38-240A-4DB9-9164-7734883BDCF9}" dt="2023-01-23T03:12:34.022" v="291" actId="26606"/>
          <ac:spMkLst>
            <pc:docMk/>
            <pc:sldMk cId="2284744436" sldId="258"/>
            <ac:spMk id="2" creationId="{FFB304BD-5642-F4CE-8F3E-7FAE23C40990}"/>
          </ac:spMkLst>
        </pc:spChg>
        <pc:spChg chg="del">
          <ac:chgData name="Jennifer Olenchak" userId="4bff92c9-5814-41c1-bfa2-299ad92be070" providerId="ADAL" clId="{5C136C38-240A-4DB9-9164-7734883BDCF9}" dt="2023-01-23T03:08:59.364" v="141" actId="478"/>
          <ac:spMkLst>
            <pc:docMk/>
            <pc:sldMk cId="2284744436" sldId="258"/>
            <ac:spMk id="3" creationId="{E3E91760-A98E-5334-A5AF-D5D58861CDE2}"/>
          </ac:spMkLst>
        </pc:spChg>
        <pc:spChg chg="add mod ord">
          <ac:chgData name="Jennifer Olenchak" userId="4bff92c9-5814-41c1-bfa2-299ad92be070" providerId="ADAL" clId="{5C136C38-240A-4DB9-9164-7734883BDCF9}" dt="2023-01-23T19:01:20.480" v="694" actId="1076"/>
          <ac:spMkLst>
            <pc:docMk/>
            <pc:sldMk cId="2284744436" sldId="258"/>
            <ac:spMk id="10" creationId="{CE450498-8E44-B014-0479-3AF0ED4B197A}"/>
          </ac:spMkLst>
        </pc:spChg>
        <pc:spChg chg="add mod ord">
          <ac:chgData name="Jennifer Olenchak" userId="4bff92c9-5814-41c1-bfa2-299ad92be070" providerId="ADAL" clId="{5C136C38-240A-4DB9-9164-7734883BDCF9}" dt="2023-01-23T18:59:40.500" v="595" actId="1076"/>
          <ac:spMkLst>
            <pc:docMk/>
            <pc:sldMk cId="2284744436" sldId="258"/>
            <ac:spMk id="11" creationId="{C851C7BA-0BD9-262B-F33B-F7FD6E12E499}"/>
          </ac:spMkLst>
        </pc:spChg>
        <pc:spChg chg="add mod ord">
          <ac:chgData name="Jennifer Olenchak" userId="4bff92c9-5814-41c1-bfa2-299ad92be070" providerId="ADAL" clId="{5C136C38-240A-4DB9-9164-7734883BDCF9}" dt="2023-01-23T18:56:43.986" v="564" actId="1035"/>
          <ac:spMkLst>
            <pc:docMk/>
            <pc:sldMk cId="2284744436" sldId="258"/>
            <ac:spMk id="12" creationId="{F1F64474-3687-275C-62A4-A2333278D5B1}"/>
          </ac:spMkLst>
        </pc:spChg>
        <pc:spChg chg="add mod ord">
          <ac:chgData name="Jennifer Olenchak" userId="4bff92c9-5814-41c1-bfa2-299ad92be070" providerId="ADAL" clId="{5C136C38-240A-4DB9-9164-7734883BDCF9}" dt="2023-01-23T18:57:53.077" v="578" actId="1076"/>
          <ac:spMkLst>
            <pc:docMk/>
            <pc:sldMk cId="2284744436" sldId="258"/>
            <ac:spMk id="13" creationId="{EA021744-8951-670D-31DE-6E56F8491E06}"/>
          </ac:spMkLst>
        </pc:spChg>
        <pc:spChg chg="add mod ord">
          <ac:chgData name="Jennifer Olenchak" userId="4bff92c9-5814-41c1-bfa2-299ad92be070" providerId="ADAL" clId="{5C136C38-240A-4DB9-9164-7734883BDCF9}" dt="2023-01-23T19:01:13.632" v="693" actId="1076"/>
          <ac:spMkLst>
            <pc:docMk/>
            <pc:sldMk cId="2284744436" sldId="258"/>
            <ac:spMk id="14" creationId="{393A14F8-2927-D0D5-D6E8-EC34AB4BC106}"/>
          </ac:spMkLst>
        </pc:spChg>
        <pc:spChg chg="add mod ord">
          <ac:chgData name="Jennifer Olenchak" userId="4bff92c9-5814-41c1-bfa2-299ad92be070" providerId="ADAL" clId="{5C136C38-240A-4DB9-9164-7734883BDCF9}" dt="2023-01-23T18:59:48.664" v="596" actId="1076"/>
          <ac:spMkLst>
            <pc:docMk/>
            <pc:sldMk cId="2284744436" sldId="258"/>
            <ac:spMk id="15" creationId="{9E9A8FCA-EF1C-FB84-7F9B-0BAC18114580}"/>
          </ac:spMkLst>
        </pc:spChg>
        <pc:spChg chg="add mod ord">
          <ac:chgData name="Jennifer Olenchak" userId="4bff92c9-5814-41c1-bfa2-299ad92be070" providerId="ADAL" clId="{5C136C38-240A-4DB9-9164-7734883BDCF9}" dt="2023-01-23T19:02:15.780" v="700" actId="11530"/>
          <ac:spMkLst>
            <pc:docMk/>
            <pc:sldMk cId="2284744436" sldId="258"/>
            <ac:spMk id="16" creationId="{CD257968-D860-67BB-E393-E91CAF14A327}"/>
          </ac:spMkLst>
        </pc:spChg>
        <pc:spChg chg="add mod ord">
          <ac:chgData name="Jennifer Olenchak" userId="4bff92c9-5814-41c1-bfa2-299ad92be070" providerId="ADAL" clId="{5C136C38-240A-4DB9-9164-7734883BDCF9}" dt="2023-01-23T18:51:00.471" v="515" actId="14100"/>
          <ac:spMkLst>
            <pc:docMk/>
            <pc:sldMk cId="2284744436" sldId="258"/>
            <ac:spMk id="17" creationId="{8D1B641F-A3FA-98F8-B73D-26EF0A543275}"/>
          </ac:spMkLst>
        </pc:spChg>
        <pc:spChg chg="add mod ord">
          <ac:chgData name="Jennifer Olenchak" userId="4bff92c9-5814-41c1-bfa2-299ad92be070" providerId="ADAL" clId="{5C136C38-240A-4DB9-9164-7734883BDCF9}" dt="2023-01-23T18:51:00.471" v="515" actId="14100"/>
          <ac:spMkLst>
            <pc:docMk/>
            <pc:sldMk cId="2284744436" sldId="258"/>
            <ac:spMk id="18" creationId="{11078132-0D43-9D1B-8E6E-3543EA17C4A7}"/>
          </ac:spMkLst>
        </pc:spChg>
        <pc:spChg chg="add mod ord">
          <ac:chgData name="Jennifer Olenchak" userId="4bff92c9-5814-41c1-bfa2-299ad92be070" providerId="ADAL" clId="{5C136C38-240A-4DB9-9164-7734883BDCF9}" dt="2023-01-23T18:51:00.471" v="515" actId="14100"/>
          <ac:spMkLst>
            <pc:docMk/>
            <pc:sldMk cId="2284744436" sldId="258"/>
            <ac:spMk id="19" creationId="{66C0E53D-664B-3246-4D1D-F1335DBD581F}"/>
          </ac:spMkLst>
        </pc:spChg>
        <pc:spChg chg="add del">
          <ac:chgData name="Jennifer Olenchak" userId="4bff92c9-5814-41c1-bfa2-299ad92be070" providerId="ADAL" clId="{5C136C38-240A-4DB9-9164-7734883BDCF9}" dt="2023-01-23T03:12:34.022" v="291" actId="26606"/>
          <ac:spMkLst>
            <pc:docMk/>
            <pc:sldMk cId="2284744436" sldId="258"/>
            <ac:spMk id="20" creationId="{73DE2CFE-42F2-48F0-8706-5264E012B10C}"/>
          </ac:spMkLst>
        </pc:spChg>
        <pc:spChg chg="add del mod ord">
          <ac:chgData name="Jennifer Olenchak" userId="4bff92c9-5814-41c1-bfa2-299ad92be070" providerId="ADAL" clId="{5C136C38-240A-4DB9-9164-7734883BDCF9}" dt="2023-01-23T19:06:01.551" v="724" actId="478"/>
          <ac:spMkLst>
            <pc:docMk/>
            <pc:sldMk cId="2284744436" sldId="258"/>
            <ac:spMk id="24" creationId="{41EB559B-C76B-798D-B909-B33ECA521D2B}"/>
          </ac:spMkLst>
        </pc:spChg>
        <pc:spChg chg="add del mod">
          <ac:chgData name="Jennifer Olenchak" userId="4bff92c9-5814-41c1-bfa2-299ad92be070" providerId="ADAL" clId="{5C136C38-240A-4DB9-9164-7734883BDCF9}" dt="2023-01-23T18:54:57.115" v="532" actId="478"/>
          <ac:spMkLst>
            <pc:docMk/>
            <pc:sldMk cId="2284744436" sldId="258"/>
            <ac:spMk id="25" creationId="{FDC11182-02AD-C638-8201-48A96D408AB7}"/>
          </ac:spMkLst>
        </pc:spChg>
        <pc:spChg chg="add del mod">
          <ac:chgData name="Jennifer Olenchak" userId="4bff92c9-5814-41c1-bfa2-299ad92be070" providerId="ADAL" clId="{5C136C38-240A-4DB9-9164-7734883BDCF9}" dt="2023-01-23T19:06:03.677" v="725" actId="478"/>
          <ac:spMkLst>
            <pc:docMk/>
            <pc:sldMk cId="2284744436" sldId="258"/>
            <ac:spMk id="26" creationId="{040D69D2-4AE3-FF6D-9752-587EE382C512}"/>
          </ac:spMkLst>
        </pc:spChg>
        <pc:spChg chg="add del mod ord">
          <ac:chgData name="Jennifer Olenchak" userId="4bff92c9-5814-41c1-bfa2-299ad92be070" providerId="ADAL" clId="{5C136C38-240A-4DB9-9164-7734883BDCF9}" dt="2023-01-23T19:06:04.814" v="726" actId="478"/>
          <ac:spMkLst>
            <pc:docMk/>
            <pc:sldMk cId="2284744436" sldId="258"/>
            <ac:spMk id="27" creationId="{3E1A6B3C-A011-8716-C9E1-63E5D2EEB901}"/>
          </ac:spMkLst>
        </pc:spChg>
        <pc:spChg chg="add del mod">
          <ac:chgData name="Jennifer Olenchak" userId="4bff92c9-5814-41c1-bfa2-299ad92be070" providerId="ADAL" clId="{5C136C38-240A-4DB9-9164-7734883BDCF9}" dt="2023-01-23T19:06:05.767" v="727" actId="478"/>
          <ac:spMkLst>
            <pc:docMk/>
            <pc:sldMk cId="2284744436" sldId="258"/>
            <ac:spMk id="28" creationId="{0CF1F1D6-5F7F-79B1-15B6-74B8B87AADD4}"/>
          </ac:spMkLst>
        </pc:spChg>
        <pc:spChg chg="add del mod ord">
          <ac:chgData name="Jennifer Olenchak" userId="4bff92c9-5814-41c1-bfa2-299ad92be070" providerId="ADAL" clId="{5C136C38-240A-4DB9-9164-7734883BDCF9}" dt="2023-01-23T19:06:07.850" v="728" actId="478"/>
          <ac:spMkLst>
            <pc:docMk/>
            <pc:sldMk cId="2284744436" sldId="258"/>
            <ac:spMk id="29" creationId="{6112B9F5-68FC-4F94-4E7B-83171F45CF32}"/>
          </ac:spMkLst>
        </pc:spChg>
        <pc:spChg chg="add del mod">
          <ac:chgData name="Jennifer Olenchak" userId="4bff92c9-5814-41c1-bfa2-299ad92be070" providerId="ADAL" clId="{5C136C38-240A-4DB9-9164-7734883BDCF9}" dt="2023-01-23T19:06:08.989" v="729" actId="478"/>
          <ac:spMkLst>
            <pc:docMk/>
            <pc:sldMk cId="2284744436" sldId="258"/>
            <ac:spMk id="30" creationId="{DE15CC7F-4461-F016-2DA1-2DC782567709}"/>
          </ac:spMkLst>
        </pc:spChg>
        <pc:spChg chg="add del mod">
          <ac:chgData name="Jennifer Olenchak" userId="4bff92c9-5814-41c1-bfa2-299ad92be070" providerId="ADAL" clId="{5C136C38-240A-4DB9-9164-7734883BDCF9}" dt="2023-01-23T19:05:54.471" v="722" actId="478"/>
          <ac:spMkLst>
            <pc:docMk/>
            <pc:sldMk cId="2284744436" sldId="258"/>
            <ac:spMk id="31" creationId="{DCC1D466-261D-7DFB-2053-B0C45A42BCC4}"/>
          </ac:spMkLst>
        </pc:spChg>
        <pc:grpChg chg="add mod">
          <ac:chgData name="Jennifer Olenchak" userId="4bff92c9-5814-41c1-bfa2-299ad92be070" providerId="ADAL" clId="{5C136C38-240A-4DB9-9164-7734883BDCF9}" dt="2023-01-23T18:50:48.498" v="509" actId="164"/>
          <ac:grpSpMkLst>
            <pc:docMk/>
            <pc:sldMk cId="2284744436" sldId="258"/>
            <ac:grpSpMk id="20" creationId="{7E385966-873F-E6EC-33D1-1ED5639A87AB}"/>
          </ac:grpSpMkLst>
        </pc:grpChg>
        <pc:grpChg chg="add mod">
          <ac:chgData name="Jennifer Olenchak" userId="4bff92c9-5814-41c1-bfa2-299ad92be070" providerId="ADAL" clId="{5C136C38-240A-4DB9-9164-7734883BDCF9}" dt="2023-01-23T18:50:48.278" v="508" actId="164"/>
          <ac:grpSpMkLst>
            <pc:docMk/>
            <pc:sldMk cId="2284744436" sldId="258"/>
            <ac:grpSpMk id="21" creationId="{40810D8B-0A00-2E83-8AD3-92B567D4E030}"/>
          </ac:grpSpMkLst>
        </pc:grpChg>
        <pc:grpChg chg="add mod">
          <ac:chgData name="Jennifer Olenchak" userId="4bff92c9-5814-41c1-bfa2-299ad92be070" providerId="ADAL" clId="{5C136C38-240A-4DB9-9164-7734883BDCF9}" dt="2023-01-23T18:50:48.024" v="507" actId="164"/>
          <ac:grpSpMkLst>
            <pc:docMk/>
            <pc:sldMk cId="2284744436" sldId="258"/>
            <ac:grpSpMk id="22" creationId="{EDC15402-17D1-D7A2-7271-1FAA47010D41}"/>
          </ac:grpSpMkLst>
        </pc:grpChg>
        <pc:grpChg chg="add mod">
          <ac:chgData name="Jennifer Olenchak" userId="4bff92c9-5814-41c1-bfa2-299ad92be070" providerId="ADAL" clId="{5C136C38-240A-4DB9-9164-7734883BDCF9}" dt="2023-01-23T18:50:47.813" v="506" actId="164"/>
          <ac:grpSpMkLst>
            <pc:docMk/>
            <pc:sldMk cId="2284744436" sldId="258"/>
            <ac:grpSpMk id="23" creationId="{B16EBEDA-10F9-E381-A5E7-07B17552F749}"/>
          </ac:grpSpMkLst>
        </pc:grpChg>
        <pc:graphicFrameChg chg="add del mod modGraphic">
          <ac:chgData name="Jennifer Olenchak" userId="4bff92c9-5814-41c1-bfa2-299ad92be070" providerId="ADAL" clId="{5C136C38-240A-4DB9-9164-7734883BDCF9}" dt="2023-01-23T18:43:35.040" v="439" actId="478"/>
          <ac:graphicFrameMkLst>
            <pc:docMk/>
            <pc:sldMk cId="2284744436" sldId="258"/>
            <ac:graphicFrameMk id="3" creationId="{B85A9A3D-2510-86E1-C557-6C6B136567D5}"/>
          </ac:graphicFrameMkLst>
        </pc:graphicFrameChg>
        <pc:picChg chg="add mod ord">
          <ac:chgData name="Jennifer Olenchak" userId="4bff92c9-5814-41c1-bfa2-299ad92be070" providerId="ADAL" clId="{5C136C38-240A-4DB9-9164-7734883BDCF9}" dt="2023-01-23T18:55:48.786" v="552" actId="1035"/>
          <ac:picMkLst>
            <pc:docMk/>
            <pc:sldMk cId="2284744436" sldId="258"/>
            <ac:picMk id="4" creationId="{2ECAA0D6-CBE2-7A62-D18F-CA5F4BA072B5}"/>
          </ac:picMkLst>
        </pc:picChg>
        <pc:picChg chg="add mod ord">
          <ac:chgData name="Jennifer Olenchak" userId="4bff92c9-5814-41c1-bfa2-299ad92be070" providerId="ADAL" clId="{5C136C38-240A-4DB9-9164-7734883BDCF9}" dt="2023-01-23T18:58:38.016" v="585" actId="1076"/>
          <ac:picMkLst>
            <pc:docMk/>
            <pc:sldMk cId="2284744436" sldId="258"/>
            <ac:picMk id="5" creationId="{5A055694-F016-A68D-91BF-0811596CAD79}"/>
          </ac:picMkLst>
        </pc:picChg>
        <pc:picChg chg="add mod ord">
          <ac:chgData name="Jennifer Olenchak" userId="4bff92c9-5814-41c1-bfa2-299ad92be070" providerId="ADAL" clId="{5C136C38-240A-4DB9-9164-7734883BDCF9}" dt="2023-01-23T18:56:29.827" v="556" actId="1076"/>
          <ac:picMkLst>
            <pc:docMk/>
            <pc:sldMk cId="2284744436" sldId="258"/>
            <ac:picMk id="6" creationId="{7BDF2F36-8202-E7F0-5B54-B40B04A5437B}"/>
          </ac:picMkLst>
        </pc:picChg>
        <pc:picChg chg="add mod ord">
          <ac:chgData name="Jennifer Olenchak" userId="4bff92c9-5814-41c1-bfa2-299ad92be070" providerId="ADAL" clId="{5C136C38-240A-4DB9-9164-7734883BDCF9}" dt="2023-01-23T18:57:45.679" v="577" actId="1076"/>
          <ac:picMkLst>
            <pc:docMk/>
            <pc:sldMk cId="2284744436" sldId="258"/>
            <ac:picMk id="7" creationId="{4F6CFE6A-CE2B-4ABA-C13C-B694DD165BFE}"/>
          </ac:picMkLst>
        </pc:picChg>
        <pc:picChg chg="add mod ord">
          <ac:chgData name="Jennifer Olenchak" userId="4bff92c9-5814-41c1-bfa2-299ad92be070" providerId="ADAL" clId="{5C136C38-240A-4DB9-9164-7734883BDCF9}" dt="2023-01-23T19:01:04.790" v="692" actId="1076"/>
          <ac:picMkLst>
            <pc:docMk/>
            <pc:sldMk cId="2284744436" sldId="258"/>
            <ac:picMk id="8" creationId="{3526A810-D8E7-4DDE-8297-B1707B1D5FEE}"/>
          </ac:picMkLst>
        </pc:picChg>
        <pc:picChg chg="add mod ord">
          <ac:chgData name="Jennifer Olenchak" userId="4bff92c9-5814-41c1-bfa2-299ad92be070" providerId="ADAL" clId="{5C136C38-240A-4DB9-9164-7734883BDCF9}" dt="2023-01-23T18:59:23.681" v="593" actId="1076"/>
          <ac:picMkLst>
            <pc:docMk/>
            <pc:sldMk cId="2284744436" sldId="258"/>
            <ac:picMk id="9" creationId="{AEA28CD6-07CF-4E08-373E-34AB302DEE90}"/>
          </ac:picMkLst>
        </pc:picChg>
        <pc:picChg chg="del">
          <ac:chgData name="Jennifer Olenchak" userId="4bff92c9-5814-41c1-bfa2-299ad92be070" providerId="ADAL" clId="{5C136C38-240A-4DB9-9164-7734883BDCF9}" dt="2023-01-23T03:12:07.989" v="289"/>
          <ac:picMkLst>
            <pc:docMk/>
            <pc:sldMk cId="2284744436" sldId="258"/>
            <ac:picMk id="16" creationId="{81488018-D5B8-0D98-5DE5-9FD2BB1F8F2A}"/>
          </ac:picMkLst>
        </pc:picChg>
      </pc:sldChg>
      <pc:sldChg chg="modSp new mod">
        <pc:chgData name="Jennifer Olenchak" userId="4bff92c9-5814-41c1-bfa2-299ad92be070" providerId="ADAL" clId="{5C136C38-240A-4DB9-9164-7734883BDCF9}" dt="2023-01-23T03:10:36.064" v="181" actId="20577"/>
        <pc:sldMkLst>
          <pc:docMk/>
          <pc:sldMk cId="3001398213" sldId="259"/>
        </pc:sldMkLst>
        <pc:spChg chg="mod">
          <ac:chgData name="Jennifer Olenchak" userId="4bff92c9-5814-41c1-bfa2-299ad92be070" providerId="ADAL" clId="{5C136C38-240A-4DB9-9164-7734883BDCF9}" dt="2023-01-23T03:10:36.064" v="181" actId="20577"/>
          <ac:spMkLst>
            <pc:docMk/>
            <pc:sldMk cId="3001398213" sldId="259"/>
            <ac:spMk id="2" creationId="{0059B298-E820-D737-AC74-2AAFC4537D34}"/>
          </ac:spMkLst>
        </pc:spChg>
      </pc:sldChg>
      <pc:sldChg chg="modSp new mod">
        <pc:chgData name="Jennifer Olenchak" userId="4bff92c9-5814-41c1-bfa2-299ad92be070" providerId="ADAL" clId="{5C136C38-240A-4DB9-9164-7734883BDCF9}" dt="2023-01-23T03:10:46.061" v="205" actId="20577"/>
        <pc:sldMkLst>
          <pc:docMk/>
          <pc:sldMk cId="2518599009" sldId="260"/>
        </pc:sldMkLst>
        <pc:spChg chg="mod">
          <ac:chgData name="Jennifer Olenchak" userId="4bff92c9-5814-41c1-bfa2-299ad92be070" providerId="ADAL" clId="{5C136C38-240A-4DB9-9164-7734883BDCF9}" dt="2023-01-23T03:10:46.061" v="205" actId="20577"/>
          <ac:spMkLst>
            <pc:docMk/>
            <pc:sldMk cId="2518599009" sldId="260"/>
            <ac:spMk id="2" creationId="{1B300B5C-22C7-EC69-5030-78D694AAB1CC}"/>
          </ac:spMkLst>
        </pc:spChg>
      </pc:sldChg>
      <pc:sldChg chg="modSp new mod">
        <pc:chgData name="Jennifer Olenchak" userId="4bff92c9-5814-41c1-bfa2-299ad92be070" providerId="ADAL" clId="{5C136C38-240A-4DB9-9164-7734883BDCF9}" dt="2023-01-23T03:11:33.498" v="288" actId="20577"/>
        <pc:sldMkLst>
          <pc:docMk/>
          <pc:sldMk cId="4024489887" sldId="261"/>
        </pc:sldMkLst>
        <pc:spChg chg="mod">
          <ac:chgData name="Jennifer Olenchak" userId="4bff92c9-5814-41c1-bfa2-299ad92be070" providerId="ADAL" clId="{5C136C38-240A-4DB9-9164-7734883BDCF9}" dt="2023-01-23T03:11:20.374" v="223" actId="20577"/>
          <ac:spMkLst>
            <pc:docMk/>
            <pc:sldMk cId="4024489887" sldId="261"/>
            <ac:spMk id="2" creationId="{A4CDE2F4-9C3D-36C0-0F0F-5B3B7081810E}"/>
          </ac:spMkLst>
        </pc:spChg>
        <pc:spChg chg="mod">
          <ac:chgData name="Jennifer Olenchak" userId="4bff92c9-5814-41c1-bfa2-299ad92be070" providerId="ADAL" clId="{5C136C38-240A-4DB9-9164-7734883BDCF9}" dt="2023-01-23T03:11:33.498" v="288" actId="20577"/>
          <ac:spMkLst>
            <pc:docMk/>
            <pc:sldMk cId="4024489887" sldId="261"/>
            <ac:spMk id="3" creationId="{A7F22793-54C1-1A68-DDA5-A31A5A344E1F}"/>
          </ac:spMkLst>
        </pc:spChg>
      </pc:sldChg>
      <pc:sldChg chg="addSp delSp modSp new mod setBg">
        <pc:chgData name="Jennifer Olenchak" userId="4bff92c9-5814-41c1-bfa2-299ad92be070" providerId="ADAL" clId="{5C136C38-240A-4DB9-9164-7734883BDCF9}" dt="2023-01-23T19:49:08.290" v="2692" actId="20577"/>
        <pc:sldMkLst>
          <pc:docMk/>
          <pc:sldMk cId="2019433453" sldId="262"/>
        </pc:sldMkLst>
        <pc:spChg chg="mod">
          <ac:chgData name="Jennifer Olenchak" userId="4bff92c9-5814-41c1-bfa2-299ad92be070" providerId="ADAL" clId="{5C136C38-240A-4DB9-9164-7734883BDCF9}" dt="2023-01-23T19:49:08.290" v="2692" actId="20577"/>
          <ac:spMkLst>
            <pc:docMk/>
            <pc:sldMk cId="2019433453" sldId="262"/>
            <ac:spMk id="2" creationId="{D9C1B52B-106B-28A9-FADC-5C1528D0D3F9}"/>
          </ac:spMkLst>
        </pc:spChg>
        <pc:spChg chg="mod">
          <ac:chgData name="Jennifer Olenchak" userId="4bff92c9-5814-41c1-bfa2-299ad92be070" providerId="ADAL" clId="{5C136C38-240A-4DB9-9164-7734883BDCF9}" dt="2023-01-23T19:48:55.261" v="2663" actId="20577"/>
          <ac:spMkLst>
            <pc:docMk/>
            <pc:sldMk cId="2019433453" sldId="262"/>
            <ac:spMk id="3" creationId="{5A9661E2-43E3-B143-DC1E-A85C81559C70}"/>
          </ac:spMkLst>
        </pc:spChg>
        <pc:spChg chg="add del">
          <ac:chgData name="Jennifer Olenchak" userId="4bff92c9-5814-41c1-bfa2-299ad92be070" providerId="ADAL" clId="{5C136C38-240A-4DB9-9164-7734883BDCF9}" dt="2023-01-23T19:25:58.664" v="1689" actId="26606"/>
          <ac:spMkLst>
            <pc:docMk/>
            <pc:sldMk cId="2019433453" sldId="262"/>
            <ac:spMk id="9" creationId="{8181FC64-B306-4821-98E2-780662EFC486}"/>
          </ac:spMkLst>
        </pc:spChg>
        <pc:spChg chg="add del">
          <ac:chgData name="Jennifer Olenchak" userId="4bff92c9-5814-41c1-bfa2-299ad92be070" providerId="ADAL" clId="{5C136C38-240A-4DB9-9164-7734883BDCF9}" dt="2023-01-23T19:25:58.664" v="1689" actId="26606"/>
          <ac:spMkLst>
            <pc:docMk/>
            <pc:sldMk cId="2019433453" sldId="262"/>
            <ac:spMk id="11" creationId="{5871FC61-DD4E-47D4-81FD-8A7E7D12B371}"/>
          </ac:spMkLst>
        </pc:spChg>
        <pc:spChg chg="add del">
          <ac:chgData name="Jennifer Olenchak" userId="4bff92c9-5814-41c1-bfa2-299ad92be070" providerId="ADAL" clId="{5C136C38-240A-4DB9-9164-7734883BDCF9}" dt="2023-01-23T19:25:58.664" v="1689" actId="26606"/>
          <ac:spMkLst>
            <pc:docMk/>
            <pc:sldMk cId="2019433453" sldId="262"/>
            <ac:spMk id="13" creationId="{F9EC3F91-A75C-4F74-867E-E4C28C13546B}"/>
          </ac:spMkLst>
        </pc:spChg>
        <pc:spChg chg="add del">
          <ac:chgData name="Jennifer Olenchak" userId="4bff92c9-5814-41c1-bfa2-299ad92be070" providerId="ADAL" clId="{5C136C38-240A-4DB9-9164-7734883BDCF9}" dt="2023-01-23T19:25:58.664" v="1689" actId="26606"/>
          <ac:spMkLst>
            <pc:docMk/>
            <pc:sldMk cId="2019433453" sldId="262"/>
            <ac:spMk id="15" creationId="{829A1E2C-5AC8-40FC-99E9-832069D39792}"/>
          </ac:spMkLst>
        </pc:spChg>
        <pc:picChg chg="add del">
          <ac:chgData name="Jennifer Olenchak" userId="4bff92c9-5814-41c1-bfa2-299ad92be070" providerId="ADAL" clId="{5C136C38-240A-4DB9-9164-7734883BDCF9}" dt="2023-01-23T19:25:58.664" v="1689" actId="26606"/>
          <ac:picMkLst>
            <pc:docMk/>
            <pc:sldMk cId="2019433453" sldId="262"/>
            <ac:picMk id="5" creationId="{108785FC-4841-7745-1FAE-ECF0CF05C048}"/>
          </ac:picMkLst>
        </pc:picChg>
      </pc:sldChg>
      <pc:sldChg chg="modSp new mod ord">
        <pc:chgData name="Jennifer Olenchak" userId="4bff92c9-5814-41c1-bfa2-299ad92be070" providerId="ADAL" clId="{5C136C38-240A-4DB9-9164-7734883BDCF9}" dt="2023-01-23T19:49:17.191" v="2700" actId="20577"/>
        <pc:sldMkLst>
          <pc:docMk/>
          <pc:sldMk cId="1230863009" sldId="263"/>
        </pc:sldMkLst>
        <pc:spChg chg="mod">
          <ac:chgData name="Jennifer Olenchak" userId="4bff92c9-5814-41c1-bfa2-299ad92be070" providerId="ADAL" clId="{5C136C38-240A-4DB9-9164-7734883BDCF9}" dt="2023-01-23T19:49:17.191" v="2700" actId="20577"/>
          <ac:spMkLst>
            <pc:docMk/>
            <pc:sldMk cId="1230863009" sldId="263"/>
            <ac:spMk id="2" creationId="{B84247D5-54C7-7C66-4C52-82E8C089A6E2}"/>
          </ac:spMkLst>
        </pc:spChg>
        <pc:spChg chg="mod">
          <ac:chgData name="Jennifer Olenchak" userId="4bff92c9-5814-41c1-bfa2-299ad92be070" providerId="ADAL" clId="{5C136C38-240A-4DB9-9164-7734883BDCF9}" dt="2023-01-23T19:46:11.992" v="2627" actId="20577"/>
          <ac:spMkLst>
            <pc:docMk/>
            <pc:sldMk cId="1230863009" sldId="263"/>
            <ac:spMk id="3" creationId="{C0D272F0-7611-850D-DC46-8DE3AF4A517F}"/>
          </ac:spMkLst>
        </pc:spChg>
      </pc:sldChg>
      <pc:sldChg chg="modSp new mod">
        <pc:chgData name="Jennifer Olenchak" userId="4bff92c9-5814-41c1-bfa2-299ad92be070" providerId="ADAL" clId="{5C136C38-240A-4DB9-9164-7734883BDCF9}" dt="2023-01-23T19:19:13.717" v="1370" actId="20577"/>
        <pc:sldMkLst>
          <pc:docMk/>
          <pc:sldMk cId="2113667954" sldId="264"/>
        </pc:sldMkLst>
        <pc:spChg chg="mod">
          <ac:chgData name="Jennifer Olenchak" userId="4bff92c9-5814-41c1-bfa2-299ad92be070" providerId="ADAL" clId="{5C136C38-240A-4DB9-9164-7734883BDCF9}" dt="2023-01-23T19:15:44.340" v="1130" actId="20577"/>
          <ac:spMkLst>
            <pc:docMk/>
            <pc:sldMk cId="2113667954" sldId="264"/>
            <ac:spMk id="2" creationId="{D99B0D67-532F-B313-8CB7-23666ED4E44E}"/>
          </ac:spMkLst>
        </pc:spChg>
        <pc:spChg chg="mod">
          <ac:chgData name="Jennifer Olenchak" userId="4bff92c9-5814-41c1-bfa2-299ad92be070" providerId="ADAL" clId="{5C136C38-240A-4DB9-9164-7734883BDCF9}" dt="2023-01-23T19:19:13.717" v="1370" actId="20577"/>
          <ac:spMkLst>
            <pc:docMk/>
            <pc:sldMk cId="2113667954" sldId="264"/>
            <ac:spMk id="3" creationId="{15303C70-C147-498B-AC67-39A102BCD039}"/>
          </ac:spMkLst>
        </pc:spChg>
      </pc:sldChg>
      <pc:sldChg chg="addSp delSp modSp new del mod">
        <pc:chgData name="Jennifer Olenchak" userId="4bff92c9-5814-41c1-bfa2-299ad92be070" providerId="ADAL" clId="{5C136C38-240A-4DB9-9164-7734883BDCF9}" dt="2023-01-23T19:05:12.012" v="720" actId="2696"/>
        <pc:sldMkLst>
          <pc:docMk/>
          <pc:sldMk cId="1468687938" sldId="265"/>
        </pc:sldMkLst>
        <pc:spChg chg="mod">
          <ac:chgData name="Jennifer Olenchak" userId="4bff92c9-5814-41c1-bfa2-299ad92be070" providerId="ADAL" clId="{5C136C38-240A-4DB9-9164-7734883BDCF9}" dt="2023-01-23T19:04:51.144" v="713" actId="20577"/>
          <ac:spMkLst>
            <pc:docMk/>
            <pc:sldMk cId="1468687938" sldId="265"/>
            <ac:spMk id="3" creationId="{B8E1944A-7C3B-1D0F-D5F4-E2F27BA59A84}"/>
          </ac:spMkLst>
        </pc:spChg>
        <pc:spChg chg="add del mod">
          <ac:chgData name="Jennifer Olenchak" userId="4bff92c9-5814-41c1-bfa2-299ad92be070" providerId="ADAL" clId="{5C136C38-240A-4DB9-9164-7734883BDCF9}" dt="2023-01-23T19:04:33.672" v="702" actId="478"/>
          <ac:spMkLst>
            <pc:docMk/>
            <pc:sldMk cId="1468687938" sldId="265"/>
            <ac:spMk id="6" creationId="{C70BE8F6-E455-E3FA-6929-C7A32C13FB96}"/>
          </ac:spMkLst>
        </pc:spChg>
        <pc:spChg chg="add del mod">
          <ac:chgData name="Jennifer Olenchak" userId="4bff92c9-5814-41c1-bfa2-299ad92be070" providerId="ADAL" clId="{5C136C38-240A-4DB9-9164-7734883BDCF9}" dt="2023-01-23T19:04:33.672" v="702" actId="478"/>
          <ac:spMkLst>
            <pc:docMk/>
            <pc:sldMk cId="1468687938" sldId="265"/>
            <ac:spMk id="7" creationId="{0D0A47B1-1490-8334-52D1-D9C5FED521D3}"/>
          </ac:spMkLst>
        </pc:spChg>
        <pc:spChg chg="add del mod">
          <ac:chgData name="Jennifer Olenchak" userId="4bff92c9-5814-41c1-bfa2-299ad92be070" providerId="ADAL" clId="{5C136C38-240A-4DB9-9164-7734883BDCF9}" dt="2023-01-23T19:04:33.672" v="702" actId="478"/>
          <ac:spMkLst>
            <pc:docMk/>
            <pc:sldMk cId="1468687938" sldId="265"/>
            <ac:spMk id="8" creationId="{81B1B376-A519-1B3D-42A2-99414D5170A4}"/>
          </ac:spMkLst>
        </pc:spChg>
        <pc:spChg chg="add del mod">
          <ac:chgData name="Jennifer Olenchak" userId="4bff92c9-5814-41c1-bfa2-299ad92be070" providerId="ADAL" clId="{5C136C38-240A-4DB9-9164-7734883BDCF9}" dt="2023-01-23T19:04:33.672" v="702" actId="478"/>
          <ac:spMkLst>
            <pc:docMk/>
            <pc:sldMk cId="1468687938" sldId="265"/>
            <ac:spMk id="9" creationId="{BA839DA5-86E4-B997-373F-8CC03F355A2B}"/>
          </ac:spMkLst>
        </pc:spChg>
        <pc:spChg chg="add mod">
          <ac:chgData name="Jennifer Olenchak" userId="4bff92c9-5814-41c1-bfa2-299ad92be070" providerId="ADAL" clId="{5C136C38-240A-4DB9-9164-7734883BDCF9}" dt="2023-01-23T19:04:56.590" v="715" actId="1076"/>
          <ac:spMkLst>
            <pc:docMk/>
            <pc:sldMk cId="1468687938" sldId="265"/>
            <ac:spMk id="10" creationId="{065042A8-E1A4-6875-2464-FE9EE26AB0E4}"/>
          </ac:spMkLst>
        </pc:spChg>
        <pc:spChg chg="add mod">
          <ac:chgData name="Jennifer Olenchak" userId="4bff92c9-5814-41c1-bfa2-299ad92be070" providerId="ADAL" clId="{5C136C38-240A-4DB9-9164-7734883BDCF9}" dt="2023-01-23T19:05:01.148" v="717" actId="1076"/>
          <ac:spMkLst>
            <pc:docMk/>
            <pc:sldMk cId="1468687938" sldId="265"/>
            <ac:spMk id="11" creationId="{C34B9DF9-777E-E4DD-E7F0-355136244044}"/>
          </ac:spMkLst>
        </pc:spChg>
        <pc:spChg chg="add mod">
          <ac:chgData name="Jennifer Olenchak" userId="4bff92c9-5814-41c1-bfa2-299ad92be070" providerId="ADAL" clId="{5C136C38-240A-4DB9-9164-7734883BDCF9}" dt="2023-01-23T19:05:04.737" v="719" actId="1076"/>
          <ac:spMkLst>
            <pc:docMk/>
            <pc:sldMk cId="1468687938" sldId="265"/>
            <ac:spMk id="12" creationId="{3E77C71F-E9F4-D7F2-954C-78BFA2643BE6}"/>
          </ac:spMkLst>
        </pc:spChg>
      </pc:sldChg>
      <pc:sldChg chg="add del">
        <pc:chgData name="Jennifer Olenchak" userId="4bff92c9-5814-41c1-bfa2-299ad92be070" providerId="ADAL" clId="{5C136C38-240A-4DB9-9164-7734883BDCF9}" dt="2023-01-23T19:14:54.114" v="1114" actId="2696"/>
        <pc:sldMkLst>
          <pc:docMk/>
          <pc:sldMk cId="3283909864" sldId="265"/>
        </pc:sldMkLst>
      </pc:sldChg>
      <pc:sldChg chg="addSp delSp modSp new mod setBg setClrOvrMap">
        <pc:chgData name="Jennifer Olenchak" userId="4bff92c9-5814-41c1-bfa2-299ad92be070" providerId="ADAL" clId="{5C136C38-240A-4DB9-9164-7734883BDCF9}" dt="2023-01-23T19:23:45.255" v="1482" actId="26606"/>
        <pc:sldMkLst>
          <pc:docMk/>
          <pc:sldMk cId="1854171814" sldId="266"/>
        </pc:sldMkLst>
        <pc:spChg chg="mod">
          <ac:chgData name="Jennifer Olenchak" userId="4bff92c9-5814-41c1-bfa2-299ad92be070" providerId="ADAL" clId="{5C136C38-240A-4DB9-9164-7734883BDCF9}" dt="2023-01-23T19:23:45.255" v="1482" actId="26606"/>
          <ac:spMkLst>
            <pc:docMk/>
            <pc:sldMk cId="1854171814" sldId="266"/>
            <ac:spMk id="2" creationId="{5C993072-AEFD-9C9B-373F-4CA014404776}"/>
          </ac:spMkLst>
        </pc:spChg>
        <pc:spChg chg="del">
          <ac:chgData name="Jennifer Olenchak" userId="4bff92c9-5814-41c1-bfa2-299ad92be070" providerId="ADAL" clId="{5C136C38-240A-4DB9-9164-7734883BDCF9}" dt="2023-01-23T19:08:02.004" v="731" actId="1032"/>
          <ac:spMkLst>
            <pc:docMk/>
            <pc:sldMk cId="1854171814" sldId="266"/>
            <ac:spMk id="3" creationId="{6F42DDAD-9BE9-DB48-7B56-9AA2D6FF7345}"/>
          </ac:spMkLst>
        </pc:spChg>
        <pc:spChg chg="add del mod">
          <ac:chgData name="Jennifer Olenchak" userId="4bff92c9-5814-41c1-bfa2-299ad92be070" providerId="ADAL" clId="{5C136C38-240A-4DB9-9164-7734883BDCF9}" dt="2023-01-23T19:15:04.209" v="1115" actId="26606"/>
          <ac:spMkLst>
            <pc:docMk/>
            <pc:sldMk cId="1854171814" sldId="266"/>
            <ac:spMk id="6" creationId="{06706DDC-58D6-BA56-2670-97072BD80E5B}"/>
          </ac:spMkLst>
        </pc:spChg>
        <pc:spChg chg="add del">
          <ac:chgData name="Jennifer Olenchak" userId="4bff92c9-5814-41c1-bfa2-299ad92be070" providerId="ADAL" clId="{5C136C38-240A-4DB9-9164-7734883BDCF9}" dt="2023-01-23T19:23:45.255" v="1482" actId="26606"/>
          <ac:spMkLst>
            <pc:docMk/>
            <pc:sldMk cId="1854171814" sldId="266"/>
            <ac:spMk id="14" creationId="{C5E6CFF1-2F42-4E10-9A97-F116F46F53FE}"/>
          </ac:spMkLst>
        </pc:spChg>
        <pc:spChg chg="add">
          <ac:chgData name="Jennifer Olenchak" userId="4bff92c9-5814-41c1-bfa2-299ad92be070" providerId="ADAL" clId="{5C136C38-240A-4DB9-9164-7734883BDCF9}" dt="2023-01-23T19:23:45.255" v="1482" actId="26606"/>
          <ac:spMkLst>
            <pc:docMk/>
            <pc:sldMk cId="1854171814" sldId="266"/>
            <ac:spMk id="21" creationId="{FCEC2294-5A7B-45E5-9251-C1AA89F4ADCF}"/>
          </ac:spMkLst>
        </pc:spChg>
        <pc:graphicFrameChg chg="add del mod modGraphic">
          <ac:chgData name="Jennifer Olenchak" userId="4bff92c9-5814-41c1-bfa2-299ad92be070" providerId="ADAL" clId="{5C136C38-240A-4DB9-9164-7734883BDCF9}" dt="2023-01-23T19:11:25.206" v="775" actId="478"/>
          <ac:graphicFrameMkLst>
            <pc:docMk/>
            <pc:sldMk cId="1854171814" sldId="266"/>
            <ac:graphicFrameMk id="4" creationId="{49A645F8-BC0E-9C6A-B56B-2A24F6D760AE}"/>
          </ac:graphicFrameMkLst>
        </pc:graphicFrameChg>
        <pc:graphicFrameChg chg="add mod modGraphic">
          <ac:chgData name="Jennifer Olenchak" userId="4bff92c9-5814-41c1-bfa2-299ad92be070" providerId="ADAL" clId="{5C136C38-240A-4DB9-9164-7734883BDCF9}" dt="2023-01-23T19:23:45.255" v="1482" actId="26606"/>
          <ac:graphicFrameMkLst>
            <pc:docMk/>
            <pc:sldMk cId="1854171814" sldId="266"/>
            <ac:graphicFrameMk id="8" creationId="{542C278E-4AC2-3E1B-8180-C5A4626FF439}"/>
          </ac:graphicFrameMkLst>
        </pc:graphicFrameChg>
        <pc:picChg chg="add mod">
          <ac:chgData name="Jennifer Olenchak" userId="4bff92c9-5814-41c1-bfa2-299ad92be070" providerId="ADAL" clId="{5C136C38-240A-4DB9-9164-7734883BDCF9}" dt="2023-01-23T19:23:45.255" v="1482" actId="26606"/>
          <ac:picMkLst>
            <pc:docMk/>
            <pc:sldMk cId="1854171814" sldId="266"/>
            <ac:picMk id="10" creationId="{DC04866C-0F27-2863-BF40-10462DF8C2AD}"/>
          </ac:picMkLst>
        </pc:picChg>
        <pc:cxnChg chg="add del">
          <ac:chgData name="Jennifer Olenchak" userId="4bff92c9-5814-41c1-bfa2-299ad92be070" providerId="ADAL" clId="{5C136C38-240A-4DB9-9164-7734883BDCF9}" dt="2023-01-23T19:23:45.255" v="1482" actId="26606"/>
          <ac:cxnSpMkLst>
            <pc:docMk/>
            <pc:sldMk cId="1854171814" sldId="266"/>
            <ac:cxnSpMk id="16" creationId="{67182200-4859-4C8D-BCBB-55B245C28BA3}"/>
          </ac:cxnSpMkLst>
        </pc:cxnChg>
        <pc:cxnChg chg="add">
          <ac:chgData name="Jennifer Olenchak" userId="4bff92c9-5814-41c1-bfa2-299ad92be070" providerId="ADAL" clId="{5C136C38-240A-4DB9-9164-7734883BDCF9}" dt="2023-01-23T19:23:45.255" v="1482" actId="26606"/>
          <ac:cxnSpMkLst>
            <pc:docMk/>
            <pc:sldMk cId="1854171814" sldId="266"/>
            <ac:cxnSpMk id="23" creationId="{67182200-4859-4C8D-BCBB-55B245C28BA3}"/>
          </ac:cxnSpMkLst>
        </pc:cxnChg>
      </pc:sldChg>
      <pc:sldChg chg="modSp new mod">
        <pc:chgData name="Jennifer Olenchak" userId="4bff92c9-5814-41c1-bfa2-299ad92be070" providerId="ADAL" clId="{5C136C38-240A-4DB9-9164-7734883BDCF9}" dt="2023-01-23T19:16:26.561" v="1246" actId="20577"/>
        <pc:sldMkLst>
          <pc:docMk/>
          <pc:sldMk cId="4278834648" sldId="267"/>
        </pc:sldMkLst>
        <pc:spChg chg="mod">
          <ac:chgData name="Jennifer Olenchak" userId="4bff92c9-5814-41c1-bfa2-299ad92be070" providerId="ADAL" clId="{5C136C38-240A-4DB9-9164-7734883BDCF9}" dt="2023-01-23T19:15:55.498" v="1153" actId="20577"/>
          <ac:spMkLst>
            <pc:docMk/>
            <pc:sldMk cId="4278834648" sldId="267"/>
            <ac:spMk id="2" creationId="{D563A306-E112-82C9-692C-4C909DAD51C7}"/>
          </ac:spMkLst>
        </pc:spChg>
        <pc:spChg chg="mod">
          <ac:chgData name="Jennifer Olenchak" userId="4bff92c9-5814-41c1-bfa2-299ad92be070" providerId="ADAL" clId="{5C136C38-240A-4DB9-9164-7734883BDCF9}" dt="2023-01-23T19:16:26.561" v="1246" actId="20577"/>
          <ac:spMkLst>
            <pc:docMk/>
            <pc:sldMk cId="4278834648" sldId="267"/>
            <ac:spMk id="3" creationId="{383BFC70-C80F-5FE4-BA55-98055808C887}"/>
          </ac:spMkLst>
        </pc:spChg>
      </pc:sldChg>
      <pc:sldChg chg="modSp new mod">
        <pc:chgData name="Jennifer Olenchak" userId="4bff92c9-5814-41c1-bfa2-299ad92be070" providerId="ADAL" clId="{5C136C38-240A-4DB9-9164-7734883BDCF9}" dt="2023-01-23T19:16:45.800" v="1306" actId="20577"/>
        <pc:sldMkLst>
          <pc:docMk/>
          <pc:sldMk cId="2752778981" sldId="268"/>
        </pc:sldMkLst>
        <pc:spChg chg="mod">
          <ac:chgData name="Jennifer Olenchak" userId="4bff92c9-5814-41c1-bfa2-299ad92be070" providerId="ADAL" clId="{5C136C38-240A-4DB9-9164-7734883BDCF9}" dt="2023-01-23T19:16:45.800" v="1306" actId="20577"/>
          <ac:spMkLst>
            <pc:docMk/>
            <pc:sldMk cId="2752778981" sldId="268"/>
            <ac:spMk id="2" creationId="{1978D555-DA53-B2D7-FFA5-55DDFE3F67A2}"/>
          </ac:spMkLst>
        </pc:spChg>
      </pc:sldChg>
      <pc:sldChg chg="modSp new mod">
        <pc:chgData name="Jennifer Olenchak" userId="4bff92c9-5814-41c1-bfa2-299ad92be070" providerId="ADAL" clId="{5C136C38-240A-4DB9-9164-7734883BDCF9}" dt="2023-01-23T19:50:43.840" v="2881" actId="20577"/>
        <pc:sldMkLst>
          <pc:docMk/>
          <pc:sldMk cId="2898671084" sldId="269"/>
        </pc:sldMkLst>
        <pc:spChg chg="mod">
          <ac:chgData name="Jennifer Olenchak" userId="4bff92c9-5814-41c1-bfa2-299ad92be070" providerId="ADAL" clId="{5C136C38-240A-4DB9-9164-7734883BDCF9}" dt="2023-01-23T19:49:41.550" v="2714" actId="20577"/>
          <ac:spMkLst>
            <pc:docMk/>
            <pc:sldMk cId="2898671084" sldId="269"/>
            <ac:spMk id="2" creationId="{580BE04C-5E5C-9E14-B09B-67AD98C4AC7A}"/>
          </ac:spMkLst>
        </pc:spChg>
        <pc:spChg chg="mod">
          <ac:chgData name="Jennifer Olenchak" userId="4bff92c9-5814-41c1-bfa2-299ad92be070" providerId="ADAL" clId="{5C136C38-240A-4DB9-9164-7734883BDCF9}" dt="2023-01-23T19:50:43.840" v="2881" actId="20577"/>
          <ac:spMkLst>
            <pc:docMk/>
            <pc:sldMk cId="2898671084" sldId="269"/>
            <ac:spMk id="3" creationId="{D1A3826B-8D3A-5B88-467B-C17B0DD185D5}"/>
          </ac:spMkLst>
        </pc:spChg>
      </pc:sldChg>
      <pc:sldChg chg="addSp delSp modSp new mod">
        <pc:chgData name="Jennifer Olenchak" userId="4bff92c9-5814-41c1-bfa2-299ad92be070" providerId="ADAL" clId="{5C136C38-240A-4DB9-9164-7734883BDCF9}" dt="2023-01-23T20:10:58.746" v="3032" actId="1076"/>
        <pc:sldMkLst>
          <pc:docMk/>
          <pc:sldMk cId="2619802964" sldId="270"/>
        </pc:sldMkLst>
        <pc:spChg chg="mod">
          <ac:chgData name="Jennifer Olenchak" userId="4bff92c9-5814-41c1-bfa2-299ad92be070" providerId="ADAL" clId="{5C136C38-240A-4DB9-9164-7734883BDCF9}" dt="2023-01-23T20:08:34.073" v="2893" actId="20577"/>
          <ac:spMkLst>
            <pc:docMk/>
            <pc:sldMk cId="2619802964" sldId="270"/>
            <ac:spMk id="2" creationId="{685DB211-98A8-E91A-B70E-3891C04744F1}"/>
          </ac:spMkLst>
        </pc:spChg>
        <pc:spChg chg="add del mod">
          <ac:chgData name="Jennifer Olenchak" userId="4bff92c9-5814-41c1-bfa2-299ad92be070" providerId="ADAL" clId="{5C136C38-240A-4DB9-9164-7734883BDCF9}" dt="2023-01-23T20:10:38.391" v="3030" actId="20577"/>
          <ac:spMkLst>
            <pc:docMk/>
            <pc:sldMk cId="2619802964" sldId="270"/>
            <ac:spMk id="3" creationId="{16743000-D1B5-4F93-E3A8-420900B530A5}"/>
          </ac:spMkLst>
        </pc:spChg>
        <pc:picChg chg="add mod">
          <ac:chgData name="Jennifer Olenchak" userId="4bff92c9-5814-41c1-bfa2-299ad92be070" providerId="ADAL" clId="{5C136C38-240A-4DB9-9164-7734883BDCF9}" dt="2023-01-23T20:10:58.746" v="3032" actId="1076"/>
          <ac:picMkLst>
            <pc:docMk/>
            <pc:sldMk cId="2619802964" sldId="270"/>
            <ac:picMk id="5" creationId="{DB4795A6-0EE1-FD3C-B86F-721086DD5131}"/>
          </ac:picMkLst>
        </pc:picChg>
      </pc:sldChg>
    </pc:docChg>
  </pc:docChgLst>
  <pc:docChgLst>
    <pc:chgData name="Brandon Spangler" userId="29b3a40d-a55f-4b6d-9294-a9a1e5230f5f" providerId="ADAL" clId="{F17C402C-75AC-1840-A11F-B704C7D973A3}"/>
    <pc:docChg chg="undo custSel addSld delSld modSld sldOrd">
      <pc:chgData name="Brandon Spangler" userId="29b3a40d-a55f-4b6d-9294-a9a1e5230f5f" providerId="ADAL" clId="{F17C402C-75AC-1840-A11F-B704C7D973A3}" dt="2023-01-25T03:42:03.103" v="3089"/>
      <pc:docMkLst>
        <pc:docMk/>
      </pc:docMkLst>
      <pc:sldChg chg="addSp delSp modSp del mod modNotesTx">
        <pc:chgData name="Brandon Spangler" userId="29b3a40d-a55f-4b6d-9294-a9a1e5230f5f" providerId="ADAL" clId="{F17C402C-75AC-1840-A11F-B704C7D973A3}" dt="2023-01-25T03:27:04.077" v="3064" actId="2696"/>
        <pc:sldMkLst>
          <pc:docMk/>
          <pc:sldMk cId="1633937625" sldId="257"/>
        </pc:sldMkLst>
        <pc:spChg chg="del mod">
          <ac:chgData name="Brandon Spangler" userId="29b3a40d-a55f-4b6d-9294-a9a1e5230f5f" providerId="ADAL" clId="{F17C402C-75AC-1840-A11F-B704C7D973A3}" dt="2023-01-23T19:42:54.362" v="3" actId="478"/>
          <ac:spMkLst>
            <pc:docMk/>
            <pc:sldMk cId="1633937625" sldId="257"/>
            <ac:spMk id="3" creationId="{76076084-EA99-025E-DC0B-BD3B1414F8FD}"/>
          </ac:spMkLst>
        </pc:spChg>
        <pc:picChg chg="add mod">
          <ac:chgData name="Brandon Spangler" userId="29b3a40d-a55f-4b6d-9294-a9a1e5230f5f" providerId="ADAL" clId="{F17C402C-75AC-1840-A11F-B704C7D973A3}" dt="2023-01-24T22:12:03.060" v="2759" actId="1076"/>
          <ac:picMkLst>
            <pc:docMk/>
            <pc:sldMk cId="1633937625" sldId="257"/>
            <ac:picMk id="4" creationId="{25787534-1F0F-0C7E-FBBB-26C153F3EBDD}"/>
          </ac:picMkLst>
        </pc:picChg>
        <pc:picChg chg="add del mod">
          <ac:chgData name="Brandon Spangler" userId="29b3a40d-a55f-4b6d-9294-a9a1e5230f5f" providerId="ADAL" clId="{F17C402C-75AC-1840-A11F-B704C7D973A3}" dt="2023-01-24T22:11:39.458" v="2752" actId="478"/>
          <ac:picMkLst>
            <pc:docMk/>
            <pc:sldMk cId="1633937625" sldId="257"/>
            <ac:picMk id="5" creationId="{FC6C24CB-A90B-ACDE-0CBA-9C52A15EF26C}"/>
          </ac:picMkLst>
        </pc:picChg>
      </pc:sldChg>
      <pc:sldChg chg="modSp mod">
        <pc:chgData name="Brandon Spangler" userId="29b3a40d-a55f-4b6d-9294-a9a1e5230f5f" providerId="ADAL" clId="{F17C402C-75AC-1840-A11F-B704C7D973A3}" dt="2023-01-25T02:24:00.959" v="3014" actId="20577"/>
        <pc:sldMkLst>
          <pc:docMk/>
          <pc:sldMk cId="4024489887" sldId="261"/>
        </pc:sldMkLst>
        <pc:spChg chg="mod">
          <ac:chgData name="Brandon Spangler" userId="29b3a40d-a55f-4b6d-9294-a9a1e5230f5f" providerId="ADAL" clId="{F17C402C-75AC-1840-A11F-B704C7D973A3}" dt="2023-01-25T02:24:00.959" v="3014" actId="20577"/>
          <ac:spMkLst>
            <pc:docMk/>
            <pc:sldMk cId="4024489887" sldId="261"/>
            <ac:spMk id="3" creationId="{A7F22793-54C1-1A68-DDA5-A31A5A344E1F}"/>
          </ac:spMkLst>
        </pc:spChg>
      </pc:sldChg>
      <pc:sldChg chg="modSp mod">
        <pc:chgData name="Brandon Spangler" userId="29b3a40d-a55f-4b6d-9294-a9a1e5230f5f" providerId="ADAL" clId="{F17C402C-75AC-1840-A11F-B704C7D973A3}" dt="2023-01-25T02:18:36.299" v="2995" actId="20577"/>
        <pc:sldMkLst>
          <pc:docMk/>
          <pc:sldMk cId="1230863009" sldId="263"/>
        </pc:sldMkLst>
        <pc:spChg chg="mod">
          <ac:chgData name="Brandon Spangler" userId="29b3a40d-a55f-4b6d-9294-a9a1e5230f5f" providerId="ADAL" clId="{F17C402C-75AC-1840-A11F-B704C7D973A3}" dt="2023-01-24T22:06:08.015" v="2751" actId="20577"/>
          <ac:spMkLst>
            <pc:docMk/>
            <pc:sldMk cId="1230863009" sldId="263"/>
            <ac:spMk id="3" creationId="{C0D272F0-7611-850D-DC46-8DE3AF4A517F}"/>
          </ac:spMkLst>
        </pc:spChg>
        <pc:spChg chg="mod">
          <ac:chgData name="Brandon Spangler" userId="29b3a40d-a55f-4b6d-9294-a9a1e5230f5f" providerId="ADAL" clId="{F17C402C-75AC-1840-A11F-B704C7D973A3}" dt="2023-01-25T02:18:36.299" v="2995" actId="20577"/>
          <ac:spMkLst>
            <pc:docMk/>
            <pc:sldMk cId="1230863009" sldId="263"/>
            <ac:spMk id="1339" creationId="{46848622-0DE8-4EB4-82A2-37BEE717C44E}"/>
          </ac:spMkLst>
        </pc:spChg>
      </pc:sldChg>
      <pc:sldChg chg="modSp mod">
        <pc:chgData name="Brandon Spangler" userId="29b3a40d-a55f-4b6d-9294-a9a1e5230f5f" providerId="ADAL" clId="{F17C402C-75AC-1840-A11F-B704C7D973A3}" dt="2023-01-25T02:54:30.978" v="3017" actId="20577"/>
        <pc:sldMkLst>
          <pc:docMk/>
          <pc:sldMk cId="2752778981" sldId="268"/>
        </pc:sldMkLst>
        <pc:spChg chg="mod">
          <ac:chgData name="Brandon Spangler" userId="29b3a40d-a55f-4b6d-9294-a9a1e5230f5f" providerId="ADAL" clId="{F17C402C-75AC-1840-A11F-B704C7D973A3}" dt="2023-01-25T02:54:30.978" v="3017" actId="20577"/>
          <ac:spMkLst>
            <pc:docMk/>
            <pc:sldMk cId="2752778981" sldId="268"/>
            <ac:spMk id="3" creationId="{6C553F98-B28C-DE98-B8EE-BF7C7781017E}"/>
          </ac:spMkLst>
        </pc:spChg>
      </pc:sldChg>
      <pc:sldChg chg="modSp mod">
        <pc:chgData name="Brandon Spangler" userId="29b3a40d-a55f-4b6d-9294-a9a1e5230f5f" providerId="ADAL" clId="{F17C402C-75AC-1840-A11F-B704C7D973A3}" dt="2023-01-25T03:15:05.110" v="3031" actId="122"/>
        <pc:sldMkLst>
          <pc:docMk/>
          <pc:sldMk cId="1728050488" sldId="271"/>
        </pc:sldMkLst>
        <pc:spChg chg="mod">
          <ac:chgData name="Brandon Spangler" userId="29b3a40d-a55f-4b6d-9294-a9a1e5230f5f" providerId="ADAL" clId="{F17C402C-75AC-1840-A11F-B704C7D973A3}" dt="2023-01-25T03:15:05.110" v="3031" actId="122"/>
          <ac:spMkLst>
            <pc:docMk/>
            <pc:sldMk cId="1728050488" sldId="271"/>
            <ac:spMk id="2" creationId="{1978D555-DA53-B2D7-FFA5-55DDFE3F67A2}"/>
          </ac:spMkLst>
        </pc:spChg>
      </pc:sldChg>
      <pc:sldChg chg="modSp mod">
        <pc:chgData name="Brandon Spangler" userId="29b3a40d-a55f-4b6d-9294-a9a1e5230f5f" providerId="ADAL" clId="{F17C402C-75AC-1840-A11F-B704C7D973A3}" dt="2023-01-25T03:16:27.750" v="3053" actId="27636"/>
        <pc:sldMkLst>
          <pc:docMk/>
          <pc:sldMk cId="2547787388" sldId="272"/>
        </pc:sldMkLst>
        <pc:spChg chg="mod">
          <ac:chgData name="Brandon Spangler" userId="29b3a40d-a55f-4b6d-9294-a9a1e5230f5f" providerId="ADAL" clId="{F17C402C-75AC-1840-A11F-B704C7D973A3}" dt="2023-01-25T03:16:27.750" v="3053" actId="27636"/>
          <ac:spMkLst>
            <pc:docMk/>
            <pc:sldMk cId="2547787388" sldId="272"/>
            <ac:spMk id="2" creationId="{1978D555-DA53-B2D7-FFA5-55DDFE3F67A2}"/>
          </ac:spMkLst>
        </pc:spChg>
      </pc:sldChg>
      <pc:sldChg chg="addSp delSp modSp new del mod modNotesTx">
        <pc:chgData name="Brandon Spangler" userId="29b3a40d-a55f-4b6d-9294-a9a1e5230f5f" providerId="ADAL" clId="{F17C402C-75AC-1840-A11F-B704C7D973A3}" dt="2023-01-25T03:13:00.872" v="3027" actId="2696"/>
        <pc:sldMkLst>
          <pc:docMk/>
          <pc:sldMk cId="2489035315" sldId="274"/>
        </pc:sldMkLst>
        <pc:spChg chg="mod">
          <ac:chgData name="Brandon Spangler" userId="29b3a40d-a55f-4b6d-9294-a9a1e5230f5f" providerId="ADAL" clId="{F17C402C-75AC-1840-A11F-B704C7D973A3}" dt="2023-01-24T03:12:50.781" v="664" actId="20577"/>
          <ac:spMkLst>
            <pc:docMk/>
            <pc:sldMk cId="2489035315" sldId="274"/>
            <ac:spMk id="2" creationId="{8730AABE-B5C7-D782-93BC-77A712C838FB}"/>
          </ac:spMkLst>
        </pc:spChg>
        <pc:spChg chg="del">
          <ac:chgData name="Brandon Spangler" userId="29b3a40d-a55f-4b6d-9294-a9a1e5230f5f" providerId="ADAL" clId="{F17C402C-75AC-1840-A11F-B704C7D973A3}" dt="2023-01-24T03:08:51.018" v="88"/>
          <ac:spMkLst>
            <pc:docMk/>
            <pc:sldMk cId="2489035315" sldId="274"/>
            <ac:spMk id="3" creationId="{FE5C9DB2-C664-A289-A8FE-CB675D900B24}"/>
          </ac:spMkLst>
        </pc:spChg>
        <pc:spChg chg="mod">
          <ac:chgData name="Brandon Spangler" userId="29b3a40d-a55f-4b6d-9294-a9a1e5230f5f" providerId="ADAL" clId="{F17C402C-75AC-1840-A11F-B704C7D973A3}" dt="2023-01-25T02:18:28.772" v="2993" actId="20577"/>
          <ac:spMkLst>
            <pc:docMk/>
            <pc:sldMk cId="2489035315" sldId="274"/>
            <ac:spMk id="4" creationId="{A6700D47-CA87-ECEA-0C4D-814228D8D8ED}"/>
          </ac:spMkLst>
        </pc:spChg>
        <pc:spChg chg="add mod">
          <ac:chgData name="Brandon Spangler" userId="29b3a40d-a55f-4b6d-9294-a9a1e5230f5f" providerId="ADAL" clId="{F17C402C-75AC-1840-A11F-B704C7D973A3}" dt="2023-01-24T21:57:11.231" v="2316" actId="14100"/>
          <ac:spMkLst>
            <pc:docMk/>
            <pc:sldMk cId="2489035315" sldId="274"/>
            <ac:spMk id="6" creationId="{F1C1E5E7-9DFA-2EA9-BDB7-FA1862E737BF}"/>
          </ac:spMkLst>
        </pc:spChg>
        <pc:picChg chg="add mod">
          <ac:chgData name="Brandon Spangler" userId="29b3a40d-a55f-4b6d-9294-a9a1e5230f5f" providerId="ADAL" clId="{F17C402C-75AC-1840-A11F-B704C7D973A3}" dt="2023-01-24T21:57:06.783" v="2315" actId="1076"/>
          <ac:picMkLst>
            <pc:docMk/>
            <pc:sldMk cId="2489035315" sldId="274"/>
            <ac:picMk id="5" creationId="{75E67428-0C37-DB5A-284B-9B1FCCBF83C8}"/>
          </ac:picMkLst>
        </pc:picChg>
      </pc:sldChg>
      <pc:sldChg chg="modSp new del mod">
        <pc:chgData name="Brandon Spangler" userId="29b3a40d-a55f-4b6d-9294-a9a1e5230f5f" providerId="ADAL" clId="{F17C402C-75AC-1840-A11F-B704C7D973A3}" dt="2023-01-23T20:16:57.641" v="42" actId="2696"/>
        <pc:sldMkLst>
          <pc:docMk/>
          <pc:sldMk cId="3435982005" sldId="274"/>
        </pc:sldMkLst>
        <pc:spChg chg="mod">
          <ac:chgData name="Brandon Spangler" userId="29b3a40d-a55f-4b6d-9294-a9a1e5230f5f" providerId="ADAL" clId="{F17C402C-75AC-1840-A11F-B704C7D973A3}" dt="2023-01-23T20:16:17.808" v="31" actId="20577"/>
          <ac:spMkLst>
            <pc:docMk/>
            <pc:sldMk cId="3435982005" sldId="274"/>
            <ac:spMk id="2" creationId="{AA43D3CB-590D-F5AF-1A7A-81B6DEC8D169}"/>
          </ac:spMkLst>
        </pc:spChg>
        <pc:spChg chg="mod">
          <ac:chgData name="Brandon Spangler" userId="29b3a40d-a55f-4b6d-9294-a9a1e5230f5f" providerId="ADAL" clId="{F17C402C-75AC-1840-A11F-B704C7D973A3}" dt="2023-01-23T20:16:35.960" v="41" actId="20577"/>
          <ac:spMkLst>
            <pc:docMk/>
            <pc:sldMk cId="3435982005" sldId="274"/>
            <ac:spMk id="3" creationId="{F80E9437-E694-8FD5-7DCB-08BEB673EB90}"/>
          </ac:spMkLst>
        </pc:spChg>
      </pc:sldChg>
      <pc:sldChg chg="modSp mod">
        <pc:chgData name="Brandon Spangler" userId="29b3a40d-a55f-4b6d-9294-a9a1e5230f5f" providerId="ADAL" clId="{F17C402C-75AC-1840-A11F-B704C7D973A3}" dt="2023-01-25T03:15:01.035" v="3030" actId="122"/>
        <pc:sldMkLst>
          <pc:docMk/>
          <pc:sldMk cId="1542352214" sldId="275"/>
        </pc:sldMkLst>
        <pc:spChg chg="mod">
          <ac:chgData name="Brandon Spangler" userId="29b3a40d-a55f-4b6d-9294-a9a1e5230f5f" providerId="ADAL" clId="{F17C402C-75AC-1840-A11F-B704C7D973A3}" dt="2023-01-25T03:15:01.035" v="3030" actId="122"/>
          <ac:spMkLst>
            <pc:docMk/>
            <pc:sldMk cId="1542352214" sldId="275"/>
            <ac:spMk id="2" creationId="{D9C1B52B-106B-28A9-FADC-5C1528D0D3F9}"/>
          </ac:spMkLst>
        </pc:spChg>
      </pc:sldChg>
      <pc:sldChg chg="modSp mod">
        <pc:chgData name="Brandon Spangler" userId="29b3a40d-a55f-4b6d-9294-a9a1e5230f5f" providerId="ADAL" clId="{F17C402C-75AC-1840-A11F-B704C7D973A3}" dt="2023-01-25T02:16:41.770" v="2991" actId="27636"/>
        <pc:sldMkLst>
          <pc:docMk/>
          <pc:sldMk cId="72242161" sldId="276"/>
        </pc:sldMkLst>
        <pc:spChg chg="mod">
          <ac:chgData name="Brandon Spangler" userId="29b3a40d-a55f-4b6d-9294-a9a1e5230f5f" providerId="ADAL" clId="{F17C402C-75AC-1840-A11F-B704C7D973A3}" dt="2023-01-25T02:16:41.770" v="2991" actId="27636"/>
          <ac:spMkLst>
            <pc:docMk/>
            <pc:sldMk cId="72242161" sldId="276"/>
            <ac:spMk id="5" creationId="{6F097766-6075-D274-0D72-7864FE7CD6D0}"/>
          </ac:spMkLst>
        </pc:spChg>
      </pc:sldChg>
      <pc:sldChg chg="modSp mod modNotesTx">
        <pc:chgData name="Brandon Spangler" userId="29b3a40d-a55f-4b6d-9294-a9a1e5230f5f" providerId="ADAL" clId="{F17C402C-75AC-1840-A11F-B704C7D973A3}" dt="2023-01-25T02:18:47.408" v="2997" actId="20577"/>
        <pc:sldMkLst>
          <pc:docMk/>
          <pc:sldMk cId="1481793671" sldId="277"/>
        </pc:sldMkLst>
        <pc:spChg chg="mod">
          <ac:chgData name="Brandon Spangler" userId="29b3a40d-a55f-4b6d-9294-a9a1e5230f5f" providerId="ADAL" clId="{F17C402C-75AC-1840-A11F-B704C7D973A3}" dt="2023-01-24T03:45:30.483" v="2101" actId="20577"/>
          <ac:spMkLst>
            <pc:docMk/>
            <pc:sldMk cId="1481793671" sldId="277"/>
            <ac:spMk id="3" creationId="{15303C70-C147-498B-AC67-39A102BCD039}"/>
          </ac:spMkLst>
        </pc:spChg>
        <pc:spChg chg="mod">
          <ac:chgData name="Brandon Spangler" userId="29b3a40d-a55f-4b6d-9294-a9a1e5230f5f" providerId="ADAL" clId="{F17C402C-75AC-1840-A11F-B704C7D973A3}" dt="2023-01-25T02:18:47.408" v="2997" actId="20577"/>
          <ac:spMkLst>
            <pc:docMk/>
            <pc:sldMk cId="1481793671" sldId="277"/>
            <ac:spMk id="33" creationId="{8949247E-00FC-255E-153A-18F095DE3B92}"/>
          </ac:spMkLst>
        </pc:spChg>
      </pc:sldChg>
      <pc:sldChg chg="modSp mod">
        <pc:chgData name="Brandon Spangler" userId="29b3a40d-a55f-4b6d-9294-a9a1e5230f5f" providerId="ADAL" clId="{F17C402C-75AC-1840-A11F-B704C7D973A3}" dt="2023-01-25T03:15:31.996" v="3045" actId="27636"/>
        <pc:sldMkLst>
          <pc:docMk/>
          <pc:sldMk cId="1497733556" sldId="279"/>
        </pc:sldMkLst>
        <pc:spChg chg="mod">
          <ac:chgData name="Brandon Spangler" userId="29b3a40d-a55f-4b6d-9294-a9a1e5230f5f" providerId="ADAL" clId="{F17C402C-75AC-1840-A11F-B704C7D973A3}" dt="2023-01-25T03:15:31.996" v="3045" actId="27636"/>
          <ac:spMkLst>
            <pc:docMk/>
            <pc:sldMk cId="1497733556" sldId="279"/>
            <ac:spMk id="2" creationId="{1978D555-DA53-B2D7-FFA5-55DDFE3F67A2}"/>
          </ac:spMkLst>
        </pc:spChg>
      </pc:sldChg>
      <pc:sldChg chg="addSp delSp modSp mod">
        <pc:chgData name="Brandon Spangler" userId="29b3a40d-a55f-4b6d-9294-a9a1e5230f5f" providerId="ADAL" clId="{F17C402C-75AC-1840-A11F-B704C7D973A3}" dt="2023-01-25T03:42:03.103" v="3089"/>
        <pc:sldMkLst>
          <pc:docMk/>
          <pc:sldMk cId="1916634689" sldId="284"/>
        </pc:sldMkLst>
        <pc:spChg chg="mod">
          <ac:chgData name="Brandon Spangler" userId="29b3a40d-a55f-4b6d-9294-a9a1e5230f5f" providerId="ADAL" clId="{F17C402C-75AC-1840-A11F-B704C7D973A3}" dt="2023-01-25T03:16:07.849" v="3049" actId="1076"/>
          <ac:spMkLst>
            <pc:docMk/>
            <pc:sldMk cId="1916634689" sldId="284"/>
            <ac:spMk id="2" creationId="{5825C42E-DD47-94A5-0730-677F1DD05000}"/>
          </ac:spMkLst>
        </pc:spChg>
        <pc:spChg chg="mod">
          <ac:chgData name="Brandon Spangler" userId="29b3a40d-a55f-4b6d-9294-a9a1e5230f5f" providerId="ADAL" clId="{F17C402C-75AC-1840-A11F-B704C7D973A3}" dt="2023-01-25T03:41:58.872" v="3086" actId="20577"/>
          <ac:spMkLst>
            <pc:docMk/>
            <pc:sldMk cId="1916634689" sldId="284"/>
            <ac:spMk id="3" creationId="{E915531B-A735-7686-FFB0-D2A4B4F1887D}"/>
          </ac:spMkLst>
        </pc:spChg>
        <pc:spChg chg="add del mod">
          <ac:chgData name="Brandon Spangler" userId="29b3a40d-a55f-4b6d-9294-a9a1e5230f5f" providerId="ADAL" clId="{F17C402C-75AC-1840-A11F-B704C7D973A3}" dt="2023-01-25T03:42:03.103" v="3089"/>
          <ac:spMkLst>
            <pc:docMk/>
            <pc:sldMk cId="1916634689" sldId="284"/>
            <ac:spMk id="9" creationId="{1460D627-C9A9-1B10-7465-CBD324FA9276}"/>
          </ac:spMkLst>
        </pc:spChg>
      </pc:sldChg>
      <pc:sldChg chg="modSp mod">
        <pc:chgData name="Brandon Spangler" userId="29b3a40d-a55f-4b6d-9294-a9a1e5230f5f" providerId="ADAL" clId="{F17C402C-75AC-1840-A11F-B704C7D973A3}" dt="2023-01-25T03:15:39.555" v="3046" actId="122"/>
        <pc:sldMkLst>
          <pc:docMk/>
          <pc:sldMk cId="3988388078" sldId="288"/>
        </pc:sldMkLst>
        <pc:spChg chg="mod">
          <ac:chgData name="Brandon Spangler" userId="29b3a40d-a55f-4b6d-9294-a9a1e5230f5f" providerId="ADAL" clId="{F17C402C-75AC-1840-A11F-B704C7D973A3}" dt="2023-01-25T03:15:39.555" v="3046" actId="122"/>
          <ac:spMkLst>
            <pc:docMk/>
            <pc:sldMk cId="3988388078" sldId="288"/>
            <ac:spMk id="2" creationId="{DB72683C-8B70-137E-EC8B-9269DE437D54}"/>
          </ac:spMkLst>
        </pc:spChg>
      </pc:sldChg>
      <pc:sldChg chg="modSp mod">
        <pc:chgData name="Brandon Spangler" userId="29b3a40d-a55f-4b6d-9294-a9a1e5230f5f" providerId="ADAL" clId="{F17C402C-75AC-1840-A11F-B704C7D973A3}" dt="2023-01-25T02:08:15.220" v="2767" actId="12"/>
        <pc:sldMkLst>
          <pc:docMk/>
          <pc:sldMk cId="3565897823" sldId="289"/>
        </pc:sldMkLst>
        <pc:spChg chg="mod">
          <ac:chgData name="Brandon Spangler" userId="29b3a40d-a55f-4b6d-9294-a9a1e5230f5f" providerId="ADAL" clId="{F17C402C-75AC-1840-A11F-B704C7D973A3}" dt="2023-01-25T02:08:15.220" v="2767" actId="12"/>
          <ac:spMkLst>
            <pc:docMk/>
            <pc:sldMk cId="3565897823" sldId="289"/>
            <ac:spMk id="5" creationId="{6F097766-6075-D274-0D72-7864FE7CD6D0}"/>
          </ac:spMkLst>
        </pc:spChg>
      </pc:sldChg>
      <pc:sldChg chg="modSp mod">
        <pc:chgData name="Brandon Spangler" userId="29b3a40d-a55f-4b6d-9294-a9a1e5230f5f" providerId="ADAL" clId="{F17C402C-75AC-1840-A11F-B704C7D973A3}" dt="2023-01-25T03:15:42.529" v="3047" actId="122"/>
        <pc:sldMkLst>
          <pc:docMk/>
          <pc:sldMk cId="1930649300" sldId="293"/>
        </pc:sldMkLst>
        <pc:spChg chg="mod">
          <ac:chgData name="Brandon Spangler" userId="29b3a40d-a55f-4b6d-9294-a9a1e5230f5f" providerId="ADAL" clId="{F17C402C-75AC-1840-A11F-B704C7D973A3}" dt="2023-01-25T03:15:42.529" v="3047" actId="122"/>
          <ac:spMkLst>
            <pc:docMk/>
            <pc:sldMk cId="1930649300" sldId="293"/>
            <ac:spMk id="2" creationId="{DB72683C-8B70-137E-EC8B-9269DE437D54}"/>
          </ac:spMkLst>
        </pc:spChg>
      </pc:sldChg>
      <pc:sldChg chg="modSp">
        <pc:chgData name="Brandon Spangler" userId="29b3a40d-a55f-4b6d-9294-a9a1e5230f5f" providerId="ADAL" clId="{F17C402C-75AC-1840-A11F-B704C7D973A3}" dt="2023-01-25T03:40:45.795" v="3084" actId="20577"/>
        <pc:sldMkLst>
          <pc:docMk/>
          <pc:sldMk cId="3121425501" sldId="294"/>
        </pc:sldMkLst>
        <pc:graphicFrameChg chg="mod">
          <ac:chgData name="Brandon Spangler" userId="29b3a40d-a55f-4b6d-9294-a9a1e5230f5f" providerId="ADAL" clId="{F17C402C-75AC-1840-A11F-B704C7D973A3}" dt="2023-01-25T03:40:45.795" v="3084" actId="20577"/>
          <ac:graphicFrameMkLst>
            <pc:docMk/>
            <pc:sldMk cId="3121425501" sldId="294"/>
            <ac:graphicFrameMk id="5" creationId="{07FEFBEC-F075-8CBF-38E3-F3B2011A6662}"/>
          </ac:graphicFrameMkLst>
        </pc:graphicFrameChg>
      </pc:sldChg>
      <pc:sldChg chg="modSp mod">
        <pc:chgData name="Brandon Spangler" userId="29b3a40d-a55f-4b6d-9294-a9a1e5230f5f" providerId="ADAL" clId="{F17C402C-75AC-1840-A11F-B704C7D973A3}" dt="2023-01-25T03:15:51.457" v="3048" actId="122"/>
        <pc:sldMkLst>
          <pc:docMk/>
          <pc:sldMk cId="4092482766" sldId="297"/>
        </pc:sldMkLst>
        <pc:spChg chg="mod">
          <ac:chgData name="Brandon Spangler" userId="29b3a40d-a55f-4b6d-9294-a9a1e5230f5f" providerId="ADAL" clId="{F17C402C-75AC-1840-A11F-B704C7D973A3}" dt="2023-01-25T03:15:51.457" v="3048" actId="122"/>
          <ac:spMkLst>
            <pc:docMk/>
            <pc:sldMk cId="4092482766" sldId="297"/>
            <ac:spMk id="2" creationId="{1978D555-DA53-B2D7-FFA5-55DDFE3F67A2}"/>
          </ac:spMkLst>
        </pc:spChg>
      </pc:sldChg>
      <pc:sldChg chg="addSp delSp modSp add mod ord">
        <pc:chgData name="Brandon Spangler" userId="29b3a40d-a55f-4b6d-9294-a9a1e5230f5f" providerId="ADAL" clId="{F17C402C-75AC-1840-A11F-B704C7D973A3}" dt="2023-01-25T03:29:12.297" v="3074" actId="1076"/>
        <pc:sldMkLst>
          <pc:docMk/>
          <pc:sldMk cId="3355585595" sldId="299"/>
        </pc:sldMkLst>
        <pc:spChg chg="mod">
          <ac:chgData name="Brandon Spangler" userId="29b3a40d-a55f-4b6d-9294-a9a1e5230f5f" providerId="ADAL" clId="{F17C402C-75AC-1840-A11F-B704C7D973A3}" dt="2023-01-25T03:13:04.124" v="3028" actId="122"/>
          <ac:spMkLst>
            <pc:docMk/>
            <pc:sldMk cId="3355585595" sldId="299"/>
            <ac:spMk id="2" creationId="{1978D555-DA53-B2D7-FFA5-55DDFE3F67A2}"/>
          </ac:spMkLst>
        </pc:spChg>
        <pc:spChg chg="mod">
          <ac:chgData name="Brandon Spangler" userId="29b3a40d-a55f-4b6d-9294-a9a1e5230f5f" providerId="ADAL" clId="{F17C402C-75AC-1840-A11F-B704C7D973A3}" dt="2023-01-25T03:13:31.006" v="3029" actId="1076"/>
          <ac:spMkLst>
            <pc:docMk/>
            <pc:sldMk cId="3355585595" sldId="299"/>
            <ac:spMk id="3" creationId="{6C553F98-B28C-DE98-B8EE-BF7C7781017E}"/>
          </ac:spMkLst>
        </pc:spChg>
        <pc:picChg chg="del">
          <ac:chgData name="Brandon Spangler" userId="29b3a40d-a55f-4b6d-9294-a9a1e5230f5f" providerId="ADAL" clId="{F17C402C-75AC-1840-A11F-B704C7D973A3}" dt="2023-01-25T03:12:53.483" v="3024" actId="478"/>
          <ac:picMkLst>
            <pc:docMk/>
            <pc:sldMk cId="3355585595" sldId="299"/>
            <ac:picMk id="4" creationId="{729F4F48-B70F-9804-4DC3-3946672A7A7D}"/>
          </ac:picMkLst>
        </pc:picChg>
        <pc:picChg chg="add del mod">
          <ac:chgData name="Brandon Spangler" userId="29b3a40d-a55f-4b6d-9294-a9a1e5230f5f" providerId="ADAL" clId="{F17C402C-75AC-1840-A11F-B704C7D973A3}" dt="2023-01-25T03:28:47.981" v="3068" actId="478"/>
          <ac:picMkLst>
            <pc:docMk/>
            <pc:sldMk cId="3355585595" sldId="299"/>
            <ac:picMk id="5" creationId="{4486A950-6C7D-35CB-CA82-029BD6716518}"/>
          </ac:picMkLst>
        </pc:picChg>
        <pc:picChg chg="add del mod modCrop">
          <ac:chgData name="Brandon Spangler" userId="29b3a40d-a55f-4b6d-9294-a9a1e5230f5f" providerId="ADAL" clId="{F17C402C-75AC-1840-A11F-B704C7D973A3}" dt="2023-01-25T03:29:12.297" v="3074" actId="1076"/>
          <ac:picMkLst>
            <pc:docMk/>
            <pc:sldMk cId="3355585595" sldId="299"/>
            <ac:picMk id="8" creationId="{055AD844-8CA6-03B3-C343-4B31EE6D09A0}"/>
          </ac:picMkLst>
        </pc:picChg>
      </pc:sldChg>
      <pc:sldChg chg="addSp delSp modSp add mod ord">
        <pc:chgData name="Brandon Spangler" userId="29b3a40d-a55f-4b6d-9294-a9a1e5230f5f" providerId="ADAL" clId="{F17C402C-75AC-1840-A11F-B704C7D973A3}" dt="2023-01-25T03:26:59.552" v="3063" actId="1076"/>
        <pc:sldMkLst>
          <pc:docMk/>
          <pc:sldMk cId="630885100" sldId="301"/>
        </pc:sldMkLst>
        <pc:spChg chg="mod">
          <ac:chgData name="Brandon Spangler" userId="29b3a40d-a55f-4b6d-9294-a9a1e5230f5f" providerId="ADAL" clId="{F17C402C-75AC-1840-A11F-B704C7D973A3}" dt="2023-01-25T03:26:26.259" v="3056"/>
          <ac:spMkLst>
            <pc:docMk/>
            <pc:sldMk cId="630885100" sldId="301"/>
            <ac:spMk id="2" creationId="{1978D555-DA53-B2D7-FFA5-55DDFE3F67A2}"/>
          </ac:spMkLst>
        </pc:spChg>
        <pc:spChg chg="del">
          <ac:chgData name="Brandon Spangler" userId="29b3a40d-a55f-4b6d-9294-a9a1e5230f5f" providerId="ADAL" clId="{F17C402C-75AC-1840-A11F-B704C7D973A3}" dt="2023-01-25T03:26:30.853" v="3057" actId="478"/>
          <ac:spMkLst>
            <pc:docMk/>
            <pc:sldMk cId="630885100" sldId="301"/>
            <ac:spMk id="3" creationId="{6C553F98-B28C-DE98-B8EE-BF7C7781017E}"/>
          </ac:spMkLst>
        </pc:spChg>
        <pc:spChg chg="add del mod">
          <ac:chgData name="Brandon Spangler" userId="29b3a40d-a55f-4b6d-9294-a9a1e5230f5f" providerId="ADAL" clId="{F17C402C-75AC-1840-A11F-B704C7D973A3}" dt="2023-01-25T03:26:44.465" v="3061" actId="478"/>
          <ac:spMkLst>
            <pc:docMk/>
            <pc:sldMk cId="630885100" sldId="301"/>
            <ac:spMk id="7" creationId="{F6E2DC4B-CF78-6F55-E0BA-A271CD7C1851}"/>
          </ac:spMkLst>
        </pc:spChg>
        <pc:picChg chg="del">
          <ac:chgData name="Brandon Spangler" userId="29b3a40d-a55f-4b6d-9294-a9a1e5230f5f" providerId="ADAL" clId="{F17C402C-75AC-1840-A11F-B704C7D973A3}" dt="2023-01-25T03:26:31.735" v="3058" actId="478"/>
          <ac:picMkLst>
            <pc:docMk/>
            <pc:sldMk cId="630885100" sldId="301"/>
            <ac:picMk id="5" creationId="{4486A950-6C7D-35CB-CA82-029BD6716518}"/>
          </ac:picMkLst>
        </pc:picChg>
        <pc:picChg chg="add del mod">
          <ac:chgData name="Brandon Spangler" userId="29b3a40d-a55f-4b6d-9294-a9a1e5230f5f" providerId="ADAL" clId="{F17C402C-75AC-1840-A11F-B704C7D973A3}" dt="2023-01-25T03:26:43.843" v="3060" actId="478"/>
          <ac:picMkLst>
            <pc:docMk/>
            <pc:sldMk cId="630885100" sldId="301"/>
            <ac:picMk id="8" creationId="{685A762A-E5AE-D1D3-555A-F49F771A4D84}"/>
          </ac:picMkLst>
        </pc:picChg>
        <pc:picChg chg="add mod">
          <ac:chgData name="Brandon Spangler" userId="29b3a40d-a55f-4b6d-9294-a9a1e5230f5f" providerId="ADAL" clId="{F17C402C-75AC-1840-A11F-B704C7D973A3}" dt="2023-01-25T03:26:59.552" v="3063" actId="1076"/>
          <ac:picMkLst>
            <pc:docMk/>
            <pc:sldMk cId="630885100" sldId="301"/>
            <ac:picMk id="10" creationId="{BD25A09F-2003-EC65-40B3-B01D4B275081}"/>
          </ac:picMkLst>
        </pc:picChg>
      </pc:sldChg>
    </pc:docChg>
  </pc:docChgLst>
  <pc:docChgLst>
    <pc:chgData name="Marco Peric" userId="S::mperic@knights.ucf.edu::6a10caaa-1f3d-43bb-94e6-6335bdc85f1e" providerId="AD" clId="Web-{D6E8EE4E-53C8-4E68-B06C-EBD73C333D1F}"/>
    <pc:docChg chg="mod addSld delSld modSld sldOrd">
      <pc:chgData name="Marco Peric" userId="S::mperic@knights.ucf.edu::6a10caaa-1f3d-43bb-94e6-6335bdc85f1e" providerId="AD" clId="Web-{D6E8EE4E-53C8-4E68-B06C-EBD73C333D1F}" dt="2023-01-24T23:48:06.237" v="986" actId="20577"/>
      <pc:docMkLst>
        <pc:docMk/>
      </pc:docMkLst>
      <pc:sldChg chg="modSp">
        <pc:chgData name="Marco Peric" userId="S::mperic@knights.ucf.edu::6a10caaa-1f3d-43bb-94e6-6335bdc85f1e" providerId="AD" clId="Web-{D6E8EE4E-53C8-4E68-B06C-EBD73C333D1F}" dt="2023-01-24T23:35:24.015" v="704" actId="20577"/>
        <pc:sldMkLst>
          <pc:docMk/>
          <pc:sldMk cId="1854171814" sldId="266"/>
        </pc:sldMkLst>
        <pc:graphicFrameChg chg="modGraphic">
          <ac:chgData name="Marco Peric" userId="S::mperic@knights.ucf.edu::6a10caaa-1f3d-43bb-94e6-6335bdc85f1e" providerId="AD" clId="Web-{D6E8EE4E-53C8-4E68-B06C-EBD73C333D1F}" dt="2023-01-24T23:35:24.015" v="704" actId="20577"/>
          <ac:graphicFrameMkLst>
            <pc:docMk/>
            <pc:sldMk cId="1854171814" sldId="266"/>
            <ac:graphicFrameMk id="8" creationId="{542C278E-4AC2-3E1B-8180-C5A4626FF439}"/>
          </ac:graphicFrameMkLst>
        </pc:graphicFrameChg>
      </pc:sldChg>
      <pc:sldChg chg="modSp modCm">
        <pc:chgData name="Marco Peric" userId="S::mperic@knights.ucf.edu::6a10caaa-1f3d-43bb-94e6-6335bdc85f1e" providerId="AD" clId="Web-{D6E8EE4E-53C8-4E68-B06C-EBD73C333D1F}" dt="2023-01-24T23:44:20.309" v="928" actId="20577"/>
        <pc:sldMkLst>
          <pc:docMk/>
          <pc:sldMk cId="1092217962" sldId="273"/>
        </pc:sldMkLst>
        <pc:spChg chg="mod">
          <ac:chgData name="Marco Peric" userId="S::mperic@knights.ucf.edu::6a10caaa-1f3d-43bb-94e6-6335bdc85f1e" providerId="AD" clId="Web-{D6E8EE4E-53C8-4E68-B06C-EBD73C333D1F}" dt="2023-01-24T23:44:20.309" v="928" actId="20577"/>
          <ac:spMkLst>
            <pc:docMk/>
            <pc:sldMk cId="1092217962" sldId="273"/>
            <ac:spMk id="3" creationId="{6C553F98-B28C-DE98-B8EE-BF7C7781017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co Peric" userId="S::mperic@knights.ucf.edu::6a10caaa-1f3d-43bb-94e6-6335bdc85f1e" providerId="AD" clId="Web-{D6E8EE4E-53C8-4E68-B06C-EBD73C333D1F}" dt="2023-01-24T23:44:18.809" v="927" actId="20577"/>
              <pc2:cmMkLst xmlns:pc2="http://schemas.microsoft.com/office/powerpoint/2019/9/main/command">
                <pc:docMk/>
                <pc:sldMk cId="1092217962" sldId="273"/>
                <pc2:cmMk id="{1DEF6387-BE3F-468C-A4FE-AE48FAE1F8E2}"/>
              </pc2:cmMkLst>
            </pc226:cmChg>
            <pc226:cmChg xmlns:pc226="http://schemas.microsoft.com/office/powerpoint/2022/06/main/command" chg="mod">
              <pc226:chgData name="Marco Peric" userId="S::mperic@knights.ucf.edu::6a10caaa-1f3d-43bb-94e6-6335bdc85f1e" providerId="AD" clId="Web-{D6E8EE4E-53C8-4E68-B06C-EBD73C333D1F}" dt="2023-01-24T23:44:18.809" v="927" actId="20577"/>
              <pc2:cmMkLst xmlns:pc2="http://schemas.microsoft.com/office/powerpoint/2019/9/main/command">
                <pc:docMk/>
                <pc:sldMk cId="1092217962" sldId="273"/>
                <pc2:cmMk id="{FF6BAAEF-8802-4AFA-A00A-C5792FE94FF2}"/>
              </pc2:cmMkLst>
            </pc226:cmChg>
            <pc226:cmChg xmlns:pc226="http://schemas.microsoft.com/office/powerpoint/2022/06/main/command" chg="mod">
              <pc226:chgData name="Marco Peric" userId="S::mperic@knights.ucf.edu::6a10caaa-1f3d-43bb-94e6-6335bdc85f1e" providerId="AD" clId="Web-{D6E8EE4E-53C8-4E68-B06C-EBD73C333D1F}" dt="2023-01-24T23:44:18.809" v="927" actId="20577"/>
              <pc2:cmMkLst xmlns:pc2="http://schemas.microsoft.com/office/powerpoint/2019/9/main/command">
                <pc:docMk/>
                <pc:sldMk cId="1092217962" sldId="273"/>
                <pc2:cmMk id="{3B88C9FB-A382-4CD3-BB4D-63BE90159F98}"/>
              </pc2:cmMkLst>
              <pc226:cmRplyChg chg="add">
                <pc226:chgData name="Marco Peric" userId="S::mperic@knights.ucf.edu::6a10caaa-1f3d-43bb-94e6-6335bdc85f1e" providerId="AD" clId="Web-{D6E8EE4E-53C8-4E68-B06C-EBD73C333D1F}" dt="2023-01-24T23:33:05.746" v="647"/>
                <pc2:cmRplyMkLst xmlns:pc2="http://schemas.microsoft.com/office/powerpoint/2019/9/main/command">
                  <pc:docMk/>
                  <pc:sldMk cId="1092217962" sldId="273"/>
                  <pc2:cmMk id="{3B88C9FB-A382-4CD3-BB4D-63BE90159F98}"/>
                  <pc2:cmRplyMk id="{B249DC63-EEAB-4B24-A0A9-1AD949192372}"/>
                </pc2:cmRplyMkLst>
              </pc226:cmRplyChg>
              <pc226:cmRplyChg chg="add">
                <pc226:chgData name="Marco Peric" userId="S::mperic@knights.ucf.edu::6a10caaa-1f3d-43bb-94e6-6335bdc85f1e" providerId="AD" clId="Web-{D6E8EE4E-53C8-4E68-B06C-EBD73C333D1F}" dt="2023-01-24T23:32:08.995" v="644"/>
                <pc2:cmRplyMkLst xmlns:pc2="http://schemas.microsoft.com/office/powerpoint/2019/9/main/command">
                  <pc:docMk/>
                  <pc:sldMk cId="1092217962" sldId="273"/>
                  <pc2:cmMk id="{3B88C9FB-A382-4CD3-BB4D-63BE90159F98}"/>
                  <pc2:cmRplyMk id="{77605FFC-19C0-4F90-A0C5-E3C68E23F8BC}"/>
                </pc2:cmRplyMkLst>
              </pc226:cmRplyChg>
            </pc226:cmChg>
          </p:ext>
        </pc:extLst>
      </pc:sldChg>
      <pc:sldChg chg="ord">
        <pc:chgData name="Marco Peric" userId="S::mperic@knights.ucf.edu::6a10caaa-1f3d-43bb-94e6-6335bdc85f1e" providerId="AD" clId="Web-{D6E8EE4E-53C8-4E68-B06C-EBD73C333D1F}" dt="2023-01-24T23:19:01.367" v="89"/>
        <pc:sldMkLst>
          <pc:docMk/>
          <pc:sldMk cId="2218841140" sldId="280"/>
        </pc:sldMkLst>
      </pc:sldChg>
      <pc:sldChg chg="modSp new del">
        <pc:chgData name="Marco Peric" userId="S::mperic@knights.ucf.edu::6a10caaa-1f3d-43bb-94e6-6335bdc85f1e" providerId="AD" clId="Web-{D6E8EE4E-53C8-4E68-B06C-EBD73C333D1F}" dt="2023-01-24T23:18:55.585" v="88"/>
        <pc:sldMkLst>
          <pc:docMk/>
          <pc:sldMk cId="1728423840" sldId="281"/>
        </pc:sldMkLst>
        <pc:spChg chg="mod">
          <ac:chgData name="Marco Peric" userId="S::mperic@knights.ucf.edu::6a10caaa-1f3d-43bb-94e6-6335bdc85f1e" providerId="AD" clId="Web-{D6E8EE4E-53C8-4E68-B06C-EBD73C333D1F}" dt="2023-01-24T23:18:06.178" v="45" actId="20577"/>
          <ac:spMkLst>
            <pc:docMk/>
            <pc:sldMk cId="1728423840" sldId="281"/>
            <ac:spMk id="2" creationId="{7D51A3FB-1CA3-1A42-50CC-7CA47FDF2EDB}"/>
          </ac:spMkLst>
        </pc:spChg>
      </pc:sldChg>
      <pc:sldChg chg="modSp new">
        <pc:chgData name="Marco Peric" userId="S::mperic@knights.ucf.edu::6a10caaa-1f3d-43bb-94e6-6335bdc85f1e" providerId="AD" clId="Web-{D6E8EE4E-53C8-4E68-B06C-EBD73C333D1F}" dt="2023-01-24T23:29:48.570" v="642" actId="20577"/>
        <pc:sldMkLst>
          <pc:docMk/>
          <pc:sldMk cId="2989640677" sldId="283"/>
        </pc:sldMkLst>
        <pc:spChg chg="mod">
          <ac:chgData name="Marco Peric" userId="S::mperic@knights.ucf.edu::6a10caaa-1f3d-43bb-94e6-6335bdc85f1e" providerId="AD" clId="Web-{D6E8EE4E-53C8-4E68-B06C-EBD73C333D1F}" dt="2023-01-24T23:29:48.570" v="642" actId="20577"/>
          <ac:spMkLst>
            <pc:docMk/>
            <pc:sldMk cId="2989640677" sldId="283"/>
            <ac:spMk id="2" creationId="{4BC9CA28-4132-BEA1-3D4E-2A65EBC4F5D6}"/>
          </ac:spMkLst>
        </pc:spChg>
      </pc:sldChg>
      <pc:sldChg chg="modSp new">
        <pc:chgData name="Marco Peric" userId="S::mperic@knights.ucf.edu::6a10caaa-1f3d-43bb-94e6-6335bdc85f1e" providerId="AD" clId="Web-{D6E8EE4E-53C8-4E68-B06C-EBD73C333D1F}" dt="2023-01-24T23:48:06.237" v="986" actId="20577"/>
        <pc:sldMkLst>
          <pc:docMk/>
          <pc:sldMk cId="1916634689" sldId="284"/>
        </pc:sldMkLst>
        <pc:spChg chg="mod">
          <ac:chgData name="Marco Peric" userId="S::mperic@knights.ucf.edu::6a10caaa-1f3d-43bb-94e6-6335bdc85f1e" providerId="AD" clId="Web-{D6E8EE4E-53C8-4E68-B06C-EBD73C333D1F}" dt="2023-01-24T23:48:01.861" v="985" actId="20577"/>
          <ac:spMkLst>
            <pc:docMk/>
            <pc:sldMk cId="1916634689" sldId="284"/>
            <ac:spMk id="2" creationId="{5825C42E-DD47-94A5-0730-677F1DD05000}"/>
          </ac:spMkLst>
        </pc:spChg>
        <pc:spChg chg="mod">
          <ac:chgData name="Marco Peric" userId="S::mperic@knights.ucf.edu::6a10caaa-1f3d-43bb-94e6-6335bdc85f1e" providerId="AD" clId="Web-{D6E8EE4E-53C8-4E68-B06C-EBD73C333D1F}" dt="2023-01-24T23:48:06.237" v="986" actId="20577"/>
          <ac:spMkLst>
            <pc:docMk/>
            <pc:sldMk cId="1916634689" sldId="284"/>
            <ac:spMk id="3" creationId="{E915531B-A735-7686-FFB0-D2A4B4F1887D}"/>
          </ac:spMkLst>
        </pc:spChg>
      </pc:sldChg>
    </pc:docChg>
  </pc:docChgLst>
  <pc:docChgLst>
    <pc:chgData name="Jennifer Olenchak" userId="S::jenniferolenchak@knights.ucf.edu::4bff92c9-5814-41c1-bfa2-299ad92be070" providerId="AD" clId="Web-{16A64AA9-05E8-40E4-6C0A-127CA1DA23A9}"/>
    <pc:docChg chg="modSld">
      <pc:chgData name="Jennifer Olenchak" userId="S::jenniferolenchak@knights.ucf.edu::4bff92c9-5814-41c1-bfa2-299ad92be070" providerId="AD" clId="Web-{16A64AA9-05E8-40E4-6C0A-127CA1DA23A9}" dt="2023-01-25T19:04:23.900" v="21" actId="20577"/>
      <pc:docMkLst>
        <pc:docMk/>
      </pc:docMkLst>
      <pc:sldChg chg="modSp">
        <pc:chgData name="Jennifer Olenchak" userId="S::jenniferolenchak@knights.ucf.edu::4bff92c9-5814-41c1-bfa2-299ad92be070" providerId="AD" clId="Web-{16A64AA9-05E8-40E4-6C0A-127CA1DA23A9}" dt="2023-01-25T19:04:23.900" v="21" actId="20577"/>
        <pc:sldMkLst>
          <pc:docMk/>
          <pc:sldMk cId="1085463862" sldId="287"/>
        </pc:sldMkLst>
        <pc:spChg chg="mod">
          <ac:chgData name="Jennifer Olenchak" userId="S::jenniferolenchak@knights.ucf.edu::4bff92c9-5814-41c1-bfa2-299ad92be070" providerId="AD" clId="Web-{16A64AA9-05E8-40E4-6C0A-127CA1DA23A9}" dt="2023-01-25T19:04:23.900" v="21" actId="20577"/>
          <ac:spMkLst>
            <pc:docMk/>
            <pc:sldMk cId="1085463862" sldId="287"/>
            <ac:spMk id="3" creationId="{AA464DB4-89E6-FB30-2667-02311E51BBEF}"/>
          </ac:spMkLst>
        </pc:sp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5AC55B-ECBD-41AA-9AFD-94501A407978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D745071-D150-48E2-8E12-6E14EC93A52A}">
      <dgm:prSet/>
      <dgm:spPr/>
      <dgm:t>
        <a:bodyPr/>
        <a:lstStyle/>
        <a:p>
          <a:r>
            <a:rPr lang="en-US"/>
            <a:t>Application</a:t>
          </a:r>
        </a:p>
      </dgm:t>
    </dgm:pt>
    <dgm:pt modelId="{00AE9D69-ECB3-4A5D-A7C7-D64630932BBB}" type="parTrans" cxnId="{01C25151-2224-4B22-9F19-DAC22F3F5D03}">
      <dgm:prSet/>
      <dgm:spPr/>
      <dgm:t>
        <a:bodyPr/>
        <a:lstStyle/>
        <a:p>
          <a:endParaRPr lang="en-US"/>
        </a:p>
      </dgm:t>
    </dgm:pt>
    <dgm:pt modelId="{3AC30D94-BE7E-4730-9C2D-1D399313804D}" type="sibTrans" cxnId="{01C25151-2224-4B22-9F19-DAC22F3F5D03}">
      <dgm:prSet/>
      <dgm:spPr/>
      <dgm:t>
        <a:bodyPr/>
        <a:lstStyle/>
        <a:p>
          <a:endParaRPr lang="en-US"/>
        </a:p>
      </dgm:t>
    </dgm:pt>
    <dgm:pt modelId="{199D9C6F-43BE-432B-9777-4878D70BEE85}">
      <dgm:prSet/>
      <dgm:spPr/>
      <dgm:t>
        <a:bodyPr/>
        <a:lstStyle/>
        <a:p>
          <a:pPr rtl="0"/>
          <a:r>
            <a:rPr lang="en-US"/>
            <a:t>Jennifer </a:t>
          </a:r>
          <a:r>
            <a:rPr lang="en-US" err="1"/>
            <a:t>Olenchak</a:t>
          </a:r>
          <a:r>
            <a:rPr lang="en-US">
              <a:latin typeface="Calibri Light" panose="020F0302020204030204"/>
            </a:rPr>
            <a:t>, Project Manager</a:t>
          </a:r>
          <a:endParaRPr lang="en-US"/>
        </a:p>
      </dgm:t>
    </dgm:pt>
    <dgm:pt modelId="{76BA43BA-FCBD-4DFD-86CC-B42B42BCBC65}" type="parTrans" cxnId="{DCD784BD-D3EE-4743-B210-DDB989429405}">
      <dgm:prSet/>
      <dgm:spPr/>
      <dgm:t>
        <a:bodyPr/>
        <a:lstStyle/>
        <a:p>
          <a:endParaRPr lang="en-US"/>
        </a:p>
      </dgm:t>
    </dgm:pt>
    <dgm:pt modelId="{51AAC5FA-6599-4F10-BFB7-D0EE1AB9762F}" type="sibTrans" cxnId="{DCD784BD-D3EE-4743-B210-DDB989429405}">
      <dgm:prSet/>
      <dgm:spPr/>
      <dgm:t>
        <a:bodyPr/>
        <a:lstStyle/>
        <a:p>
          <a:endParaRPr lang="en-US"/>
        </a:p>
      </dgm:t>
    </dgm:pt>
    <dgm:pt modelId="{FEDD3C31-B635-4F17-820D-7B3C12F1FD17}">
      <dgm:prSet/>
      <dgm:spPr/>
      <dgm:t>
        <a:bodyPr/>
        <a:lstStyle/>
        <a:p>
          <a:r>
            <a:rPr lang="en-US"/>
            <a:t>Brandon Spangler</a:t>
          </a:r>
        </a:p>
      </dgm:t>
    </dgm:pt>
    <dgm:pt modelId="{6EDBD657-E1E2-4A98-A83A-2830D3026911}" type="parTrans" cxnId="{0B381AE1-6AA2-4870-A76D-244D704F9F73}">
      <dgm:prSet/>
      <dgm:spPr/>
      <dgm:t>
        <a:bodyPr/>
        <a:lstStyle/>
        <a:p>
          <a:endParaRPr lang="en-US"/>
        </a:p>
      </dgm:t>
    </dgm:pt>
    <dgm:pt modelId="{B1EF0DC1-42DD-44B6-ACE1-6BA9350ACBC6}" type="sibTrans" cxnId="{0B381AE1-6AA2-4870-A76D-244D704F9F73}">
      <dgm:prSet/>
      <dgm:spPr/>
      <dgm:t>
        <a:bodyPr/>
        <a:lstStyle/>
        <a:p>
          <a:endParaRPr lang="en-US"/>
        </a:p>
      </dgm:t>
    </dgm:pt>
    <dgm:pt modelId="{41917A7F-98DE-408A-9F63-8AE8AEB4BF6F}">
      <dgm:prSet/>
      <dgm:spPr/>
      <dgm:t>
        <a:bodyPr/>
        <a:lstStyle/>
        <a:p>
          <a:r>
            <a:rPr lang="en-US"/>
            <a:t>AI Models</a:t>
          </a:r>
        </a:p>
      </dgm:t>
    </dgm:pt>
    <dgm:pt modelId="{4F550F9B-C286-43CA-BECE-94422B97F8CA}" type="parTrans" cxnId="{B70E81D9-6441-4FD3-ADC2-6B6EA3A2CBCE}">
      <dgm:prSet/>
      <dgm:spPr/>
      <dgm:t>
        <a:bodyPr/>
        <a:lstStyle/>
        <a:p>
          <a:endParaRPr lang="en-US"/>
        </a:p>
      </dgm:t>
    </dgm:pt>
    <dgm:pt modelId="{71359CAC-D872-4538-93CD-32A45A320A5F}" type="sibTrans" cxnId="{B70E81D9-6441-4FD3-ADC2-6B6EA3A2CBCE}">
      <dgm:prSet/>
      <dgm:spPr/>
      <dgm:t>
        <a:bodyPr/>
        <a:lstStyle/>
        <a:p>
          <a:endParaRPr lang="en-US"/>
        </a:p>
      </dgm:t>
    </dgm:pt>
    <dgm:pt modelId="{CAEBF904-9C13-45C9-9746-2D735448C35F}">
      <dgm:prSet/>
      <dgm:spPr/>
      <dgm:t>
        <a:bodyPr/>
        <a:lstStyle/>
        <a:p>
          <a:pPr rtl="0"/>
          <a:r>
            <a:rPr lang="en-US"/>
            <a:t>Robin Perlman</a:t>
          </a:r>
          <a:r>
            <a:rPr lang="en-US">
              <a:latin typeface="Calibri Light" panose="020F0302020204030204"/>
            </a:rPr>
            <a:t>, AI Lead</a:t>
          </a:r>
          <a:endParaRPr lang="en-US"/>
        </a:p>
      </dgm:t>
    </dgm:pt>
    <dgm:pt modelId="{783EAD2D-3B1E-47D2-8EF0-6223C6BA4F64}" type="parTrans" cxnId="{17E92BED-9E79-4C75-8D30-EE3314AF47B4}">
      <dgm:prSet/>
      <dgm:spPr/>
      <dgm:t>
        <a:bodyPr/>
        <a:lstStyle/>
        <a:p>
          <a:endParaRPr lang="en-US"/>
        </a:p>
      </dgm:t>
    </dgm:pt>
    <dgm:pt modelId="{2294437B-161E-4733-9809-D7CEED91EB35}" type="sibTrans" cxnId="{17E92BED-9E79-4C75-8D30-EE3314AF47B4}">
      <dgm:prSet/>
      <dgm:spPr/>
      <dgm:t>
        <a:bodyPr/>
        <a:lstStyle/>
        <a:p>
          <a:endParaRPr lang="en-US"/>
        </a:p>
      </dgm:t>
    </dgm:pt>
    <dgm:pt modelId="{D2041499-1160-4CC6-8474-06E23903663C}">
      <dgm:prSet/>
      <dgm:spPr/>
      <dgm:t>
        <a:bodyPr/>
        <a:lstStyle/>
        <a:p>
          <a:pPr rtl="0"/>
          <a:r>
            <a:rPr lang="en-US"/>
            <a:t>Dataset </a:t>
          </a:r>
          <a:r>
            <a:rPr lang="en-US">
              <a:latin typeface="Calibri Light" panose="020F0302020204030204"/>
            </a:rPr>
            <a:t>and Training</a:t>
          </a:r>
          <a:endParaRPr lang="en-US"/>
        </a:p>
      </dgm:t>
    </dgm:pt>
    <dgm:pt modelId="{C040709B-4698-4B4B-AEA8-BEC30023482E}" type="parTrans" cxnId="{E5D1965F-5735-4808-A523-C87786F78E1D}">
      <dgm:prSet/>
      <dgm:spPr/>
      <dgm:t>
        <a:bodyPr/>
        <a:lstStyle/>
        <a:p>
          <a:endParaRPr lang="en-US"/>
        </a:p>
      </dgm:t>
    </dgm:pt>
    <dgm:pt modelId="{A8AA75BE-FCF2-48E7-8F29-BFC839364073}" type="sibTrans" cxnId="{E5D1965F-5735-4808-A523-C87786F78E1D}">
      <dgm:prSet/>
      <dgm:spPr/>
      <dgm:t>
        <a:bodyPr/>
        <a:lstStyle/>
        <a:p>
          <a:endParaRPr lang="en-US"/>
        </a:p>
      </dgm:t>
    </dgm:pt>
    <dgm:pt modelId="{D4CF0393-81FA-4BCA-9671-92139496898D}">
      <dgm:prSet/>
      <dgm:spPr/>
      <dgm:t>
        <a:bodyPr/>
        <a:lstStyle/>
        <a:p>
          <a:pPr rtl="0"/>
          <a:r>
            <a:rPr lang="en-US"/>
            <a:t>Marco Peric</a:t>
          </a:r>
          <a:r>
            <a:rPr lang="en-US">
              <a:latin typeface="Calibri Light" panose="020F0302020204030204"/>
            </a:rPr>
            <a:t>, Training Lead</a:t>
          </a:r>
          <a:endParaRPr lang="en-US"/>
        </a:p>
      </dgm:t>
    </dgm:pt>
    <dgm:pt modelId="{23195EAC-DD45-4534-B347-EE5D7DA114E8}" type="parTrans" cxnId="{D725BCA9-8FBA-418F-95E8-729A0CFAC85C}">
      <dgm:prSet/>
      <dgm:spPr/>
      <dgm:t>
        <a:bodyPr/>
        <a:lstStyle/>
        <a:p>
          <a:endParaRPr lang="en-US"/>
        </a:p>
      </dgm:t>
    </dgm:pt>
    <dgm:pt modelId="{93744583-C2C4-458D-B6AE-2C12783131E8}" type="sibTrans" cxnId="{D725BCA9-8FBA-418F-95E8-729A0CFAC85C}">
      <dgm:prSet/>
      <dgm:spPr/>
      <dgm:t>
        <a:bodyPr/>
        <a:lstStyle/>
        <a:p>
          <a:endParaRPr lang="en-US"/>
        </a:p>
      </dgm:t>
    </dgm:pt>
    <dgm:pt modelId="{C50027BA-8A19-4614-B8BE-12D11CB17576}">
      <dgm:prSet/>
      <dgm:spPr/>
      <dgm:t>
        <a:bodyPr/>
        <a:lstStyle/>
        <a:p>
          <a:r>
            <a:rPr lang="en-US"/>
            <a:t>Virtual Test Environment</a:t>
          </a:r>
        </a:p>
      </dgm:t>
    </dgm:pt>
    <dgm:pt modelId="{B086D1B6-E307-4E27-92E3-35FADE25FB21}" type="parTrans" cxnId="{660B6928-AC31-4A69-AA75-502E150A889D}">
      <dgm:prSet/>
      <dgm:spPr/>
      <dgm:t>
        <a:bodyPr/>
        <a:lstStyle/>
        <a:p>
          <a:endParaRPr lang="en-US"/>
        </a:p>
      </dgm:t>
    </dgm:pt>
    <dgm:pt modelId="{795CCA5A-1D28-490D-9D4F-BDD2E813F3C7}" type="sibTrans" cxnId="{660B6928-AC31-4A69-AA75-502E150A889D}">
      <dgm:prSet/>
      <dgm:spPr/>
      <dgm:t>
        <a:bodyPr/>
        <a:lstStyle/>
        <a:p>
          <a:endParaRPr lang="en-US"/>
        </a:p>
      </dgm:t>
    </dgm:pt>
    <dgm:pt modelId="{5A4FEA94-9D55-4114-842E-3A19463AC135}">
      <dgm:prSet/>
      <dgm:spPr/>
      <dgm:t>
        <a:bodyPr/>
        <a:lstStyle/>
        <a:p>
          <a:r>
            <a:rPr lang="en-US"/>
            <a:t>Samuel Hearn</a:t>
          </a:r>
        </a:p>
      </dgm:t>
    </dgm:pt>
    <dgm:pt modelId="{F164598E-C436-4229-8C88-19F5090C52E0}" type="parTrans" cxnId="{77469523-CBE1-47FC-B389-8E6D4C226E5F}">
      <dgm:prSet/>
      <dgm:spPr/>
      <dgm:t>
        <a:bodyPr/>
        <a:lstStyle/>
        <a:p>
          <a:endParaRPr lang="en-US"/>
        </a:p>
      </dgm:t>
    </dgm:pt>
    <dgm:pt modelId="{9CFAC6F5-131A-4863-834D-5162C42191DC}" type="sibTrans" cxnId="{77469523-CBE1-47FC-B389-8E6D4C226E5F}">
      <dgm:prSet/>
      <dgm:spPr/>
      <dgm:t>
        <a:bodyPr/>
        <a:lstStyle/>
        <a:p>
          <a:endParaRPr lang="en-US"/>
        </a:p>
      </dgm:t>
    </dgm:pt>
    <dgm:pt modelId="{929B7406-E123-400E-ABC0-7D0FF6203011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Ayden Rebhan</a:t>
          </a:r>
        </a:p>
      </dgm:t>
    </dgm:pt>
    <dgm:pt modelId="{73F2FF0E-27D5-4C13-AE06-D85A3B127475}" type="parTrans" cxnId="{4404524E-8500-4343-991C-E8BF7255E804}">
      <dgm:prSet/>
      <dgm:spPr/>
    </dgm:pt>
    <dgm:pt modelId="{84D1B7DE-1299-497A-BA73-E35CFEEC3196}" type="sibTrans" cxnId="{4404524E-8500-4343-991C-E8BF7255E804}">
      <dgm:prSet/>
      <dgm:spPr/>
    </dgm:pt>
    <dgm:pt modelId="{F2DCBC49-2919-4C73-A7AD-B10C6FBA93FB}" type="pres">
      <dgm:prSet presAssocID="{9E5AC55B-ECBD-41AA-9AFD-94501A407978}" presName="Name0" presStyleCnt="0">
        <dgm:presLayoutVars>
          <dgm:dir/>
          <dgm:animLvl val="lvl"/>
          <dgm:resizeHandles val="exact"/>
        </dgm:presLayoutVars>
      </dgm:prSet>
      <dgm:spPr/>
    </dgm:pt>
    <dgm:pt modelId="{B00E1005-1C59-4964-8C5C-8D961C595C62}" type="pres">
      <dgm:prSet presAssocID="{DD745071-D150-48E2-8E12-6E14EC93A52A}" presName="linNode" presStyleCnt="0"/>
      <dgm:spPr/>
    </dgm:pt>
    <dgm:pt modelId="{E3B851CD-4E8E-43FA-8841-D487EDAC9B0E}" type="pres">
      <dgm:prSet presAssocID="{DD745071-D150-48E2-8E12-6E14EC93A52A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669A828C-9C7B-4193-8C17-CBD30EC72A7E}" type="pres">
      <dgm:prSet presAssocID="{DD745071-D150-48E2-8E12-6E14EC93A52A}" presName="descendantText" presStyleLbl="alignAccFollowNode1" presStyleIdx="0" presStyleCnt="4">
        <dgm:presLayoutVars>
          <dgm:bulletEnabled val="1"/>
        </dgm:presLayoutVars>
      </dgm:prSet>
      <dgm:spPr/>
    </dgm:pt>
    <dgm:pt modelId="{F0158CCC-C9EC-43C6-9C35-E47E2EA83614}" type="pres">
      <dgm:prSet presAssocID="{3AC30D94-BE7E-4730-9C2D-1D399313804D}" presName="sp" presStyleCnt="0"/>
      <dgm:spPr/>
    </dgm:pt>
    <dgm:pt modelId="{8E9B8FF4-799F-4315-9CC6-1A2C7A69FFAA}" type="pres">
      <dgm:prSet presAssocID="{41917A7F-98DE-408A-9F63-8AE8AEB4BF6F}" presName="linNode" presStyleCnt="0"/>
      <dgm:spPr/>
    </dgm:pt>
    <dgm:pt modelId="{36B710E0-F9E6-4E45-8B05-D24A85AFE8C1}" type="pres">
      <dgm:prSet presAssocID="{41917A7F-98DE-408A-9F63-8AE8AEB4BF6F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819EE231-DF99-494F-8E9A-170955408633}" type="pres">
      <dgm:prSet presAssocID="{41917A7F-98DE-408A-9F63-8AE8AEB4BF6F}" presName="descendantText" presStyleLbl="alignAccFollowNode1" presStyleIdx="1" presStyleCnt="4">
        <dgm:presLayoutVars>
          <dgm:bulletEnabled val="1"/>
        </dgm:presLayoutVars>
      </dgm:prSet>
      <dgm:spPr/>
    </dgm:pt>
    <dgm:pt modelId="{BC900172-D74E-4698-B9C0-392F0B452157}" type="pres">
      <dgm:prSet presAssocID="{71359CAC-D872-4538-93CD-32A45A320A5F}" presName="sp" presStyleCnt="0"/>
      <dgm:spPr/>
    </dgm:pt>
    <dgm:pt modelId="{4C4F8A55-B94B-43CE-B933-5DD241C3915D}" type="pres">
      <dgm:prSet presAssocID="{D2041499-1160-4CC6-8474-06E23903663C}" presName="linNode" presStyleCnt="0"/>
      <dgm:spPr/>
    </dgm:pt>
    <dgm:pt modelId="{FA605CA8-6831-412B-8905-B0C7DA8BFE40}" type="pres">
      <dgm:prSet presAssocID="{D2041499-1160-4CC6-8474-06E23903663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73901A21-E811-42E4-A99A-95DAF709AE11}" type="pres">
      <dgm:prSet presAssocID="{D2041499-1160-4CC6-8474-06E23903663C}" presName="descendantText" presStyleLbl="alignAccFollowNode1" presStyleIdx="2" presStyleCnt="4">
        <dgm:presLayoutVars>
          <dgm:bulletEnabled val="1"/>
        </dgm:presLayoutVars>
      </dgm:prSet>
      <dgm:spPr/>
    </dgm:pt>
    <dgm:pt modelId="{67C7F8E1-4396-4887-85F7-9F310DE16AB9}" type="pres">
      <dgm:prSet presAssocID="{A8AA75BE-FCF2-48E7-8F29-BFC839364073}" presName="sp" presStyleCnt="0"/>
      <dgm:spPr/>
    </dgm:pt>
    <dgm:pt modelId="{8E10EAE8-A1F8-4215-9CA0-59CB12AF9A08}" type="pres">
      <dgm:prSet presAssocID="{C50027BA-8A19-4614-B8BE-12D11CB17576}" presName="linNode" presStyleCnt="0"/>
      <dgm:spPr/>
    </dgm:pt>
    <dgm:pt modelId="{EE08A2F2-3EC6-4520-96C0-256588AD9AB6}" type="pres">
      <dgm:prSet presAssocID="{C50027BA-8A19-4614-B8BE-12D11CB17576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525B85E9-500B-4045-A926-1598B41A5B22}" type="pres">
      <dgm:prSet presAssocID="{C50027BA-8A19-4614-B8BE-12D11CB17576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77469523-CBE1-47FC-B389-8E6D4C226E5F}" srcId="{C50027BA-8A19-4614-B8BE-12D11CB17576}" destId="{5A4FEA94-9D55-4114-842E-3A19463AC135}" srcOrd="0" destOrd="0" parTransId="{F164598E-C436-4229-8C88-19F5090C52E0}" sibTransId="{9CFAC6F5-131A-4863-834D-5162C42191DC}"/>
    <dgm:cxn modelId="{CB902A26-2021-4CBD-B2EF-BC5CE99125D7}" type="presOf" srcId="{DD745071-D150-48E2-8E12-6E14EC93A52A}" destId="{E3B851CD-4E8E-43FA-8841-D487EDAC9B0E}" srcOrd="0" destOrd="0" presId="urn:microsoft.com/office/officeart/2005/8/layout/vList5"/>
    <dgm:cxn modelId="{660B6928-AC31-4A69-AA75-502E150A889D}" srcId="{9E5AC55B-ECBD-41AA-9AFD-94501A407978}" destId="{C50027BA-8A19-4614-B8BE-12D11CB17576}" srcOrd="3" destOrd="0" parTransId="{B086D1B6-E307-4E27-92E3-35FADE25FB21}" sibTransId="{795CCA5A-1D28-490D-9D4F-BDD2E813F3C7}"/>
    <dgm:cxn modelId="{E5D1965F-5735-4808-A523-C87786F78E1D}" srcId="{9E5AC55B-ECBD-41AA-9AFD-94501A407978}" destId="{D2041499-1160-4CC6-8474-06E23903663C}" srcOrd="2" destOrd="0" parTransId="{C040709B-4698-4B4B-AEA8-BEC30023482E}" sibTransId="{A8AA75BE-FCF2-48E7-8F29-BFC839364073}"/>
    <dgm:cxn modelId="{4404524E-8500-4343-991C-E8BF7255E804}" srcId="{D2041499-1160-4CC6-8474-06E23903663C}" destId="{929B7406-E123-400E-ABC0-7D0FF6203011}" srcOrd="1" destOrd="0" parTransId="{73F2FF0E-27D5-4C13-AE06-D85A3B127475}" sibTransId="{84D1B7DE-1299-497A-BA73-E35CFEEC3196}"/>
    <dgm:cxn modelId="{01C25151-2224-4B22-9F19-DAC22F3F5D03}" srcId="{9E5AC55B-ECBD-41AA-9AFD-94501A407978}" destId="{DD745071-D150-48E2-8E12-6E14EC93A52A}" srcOrd="0" destOrd="0" parTransId="{00AE9D69-ECB3-4A5D-A7C7-D64630932BBB}" sibTransId="{3AC30D94-BE7E-4730-9C2D-1D399313804D}"/>
    <dgm:cxn modelId="{6CEA4652-E5B8-4778-9146-13CEF50958E2}" type="presOf" srcId="{FEDD3C31-B635-4F17-820D-7B3C12F1FD17}" destId="{669A828C-9C7B-4193-8C17-CBD30EC72A7E}" srcOrd="0" destOrd="1" presId="urn:microsoft.com/office/officeart/2005/8/layout/vList5"/>
    <dgm:cxn modelId="{D131D454-DB64-46AC-95C9-6FFACA8C26C6}" type="presOf" srcId="{929B7406-E123-400E-ABC0-7D0FF6203011}" destId="{73901A21-E811-42E4-A99A-95DAF709AE11}" srcOrd="0" destOrd="1" presId="urn:microsoft.com/office/officeart/2005/8/layout/vList5"/>
    <dgm:cxn modelId="{DE5E0858-E1ED-4FF1-9A87-0E39E7A1FB20}" type="presOf" srcId="{199D9C6F-43BE-432B-9777-4878D70BEE85}" destId="{669A828C-9C7B-4193-8C17-CBD30EC72A7E}" srcOrd="0" destOrd="0" presId="urn:microsoft.com/office/officeart/2005/8/layout/vList5"/>
    <dgm:cxn modelId="{A2BD087F-A7F0-45E3-ABF9-A5AADC1DE9CB}" type="presOf" srcId="{CAEBF904-9C13-45C9-9746-2D735448C35F}" destId="{819EE231-DF99-494F-8E9A-170955408633}" srcOrd="0" destOrd="0" presId="urn:microsoft.com/office/officeart/2005/8/layout/vList5"/>
    <dgm:cxn modelId="{2C91FF8C-6747-47A4-B538-58851ED16619}" type="presOf" srcId="{D2041499-1160-4CC6-8474-06E23903663C}" destId="{FA605CA8-6831-412B-8905-B0C7DA8BFE40}" srcOrd="0" destOrd="0" presId="urn:microsoft.com/office/officeart/2005/8/layout/vList5"/>
    <dgm:cxn modelId="{9ECBBE9B-5169-49DB-A989-890025E0BBCC}" type="presOf" srcId="{9E5AC55B-ECBD-41AA-9AFD-94501A407978}" destId="{F2DCBC49-2919-4C73-A7AD-B10C6FBA93FB}" srcOrd="0" destOrd="0" presId="urn:microsoft.com/office/officeart/2005/8/layout/vList5"/>
    <dgm:cxn modelId="{D725BCA9-8FBA-418F-95E8-729A0CFAC85C}" srcId="{D2041499-1160-4CC6-8474-06E23903663C}" destId="{D4CF0393-81FA-4BCA-9671-92139496898D}" srcOrd="0" destOrd="0" parTransId="{23195EAC-DD45-4534-B347-EE5D7DA114E8}" sibTransId="{93744583-C2C4-458D-B6AE-2C12783131E8}"/>
    <dgm:cxn modelId="{DCD784BD-D3EE-4743-B210-DDB989429405}" srcId="{DD745071-D150-48E2-8E12-6E14EC93A52A}" destId="{199D9C6F-43BE-432B-9777-4878D70BEE85}" srcOrd="0" destOrd="0" parTransId="{76BA43BA-FCBD-4DFD-86CC-B42B42BCBC65}" sibTransId="{51AAC5FA-6599-4F10-BFB7-D0EE1AB9762F}"/>
    <dgm:cxn modelId="{CD4DD4CE-B30B-4912-9997-1A02626C933A}" type="presOf" srcId="{41917A7F-98DE-408A-9F63-8AE8AEB4BF6F}" destId="{36B710E0-F9E6-4E45-8B05-D24A85AFE8C1}" srcOrd="0" destOrd="0" presId="urn:microsoft.com/office/officeart/2005/8/layout/vList5"/>
    <dgm:cxn modelId="{B70E81D9-6441-4FD3-ADC2-6B6EA3A2CBCE}" srcId="{9E5AC55B-ECBD-41AA-9AFD-94501A407978}" destId="{41917A7F-98DE-408A-9F63-8AE8AEB4BF6F}" srcOrd="1" destOrd="0" parTransId="{4F550F9B-C286-43CA-BECE-94422B97F8CA}" sibTransId="{71359CAC-D872-4538-93CD-32A45A320A5F}"/>
    <dgm:cxn modelId="{68F33FDD-DEC0-4315-841F-4C8351635C39}" type="presOf" srcId="{5A4FEA94-9D55-4114-842E-3A19463AC135}" destId="{525B85E9-500B-4045-A926-1598B41A5B22}" srcOrd="0" destOrd="0" presId="urn:microsoft.com/office/officeart/2005/8/layout/vList5"/>
    <dgm:cxn modelId="{0B381AE1-6AA2-4870-A76D-244D704F9F73}" srcId="{DD745071-D150-48E2-8E12-6E14EC93A52A}" destId="{FEDD3C31-B635-4F17-820D-7B3C12F1FD17}" srcOrd="1" destOrd="0" parTransId="{6EDBD657-E1E2-4A98-A83A-2830D3026911}" sibTransId="{B1EF0DC1-42DD-44B6-ACE1-6BA9350ACBC6}"/>
    <dgm:cxn modelId="{17E92BED-9E79-4C75-8D30-EE3314AF47B4}" srcId="{41917A7F-98DE-408A-9F63-8AE8AEB4BF6F}" destId="{CAEBF904-9C13-45C9-9746-2D735448C35F}" srcOrd="0" destOrd="0" parTransId="{783EAD2D-3B1E-47D2-8EF0-6223C6BA4F64}" sibTransId="{2294437B-161E-4733-9809-D7CEED91EB35}"/>
    <dgm:cxn modelId="{C08AE4F5-4081-4B37-B86E-06FF574C0219}" type="presOf" srcId="{D4CF0393-81FA-4BCA-9671-92139496898D}" destId="{73901A21-E811-42E4-A99A-95DAF709AE11}" srcOrd="0" destOrd="0" presId="urn:microsoft.com/office/officeart/2005/8/layout/vList5"/>
    <dgm:cxn modelId="{AF2894FB-1E59-4B95-AF3B-58651DBD7993}" type="presOf" srcId="{C50027BA-8A19-4614-B8BE-12D11CB17576}" destId="{EE08A2F2-3EC6-4520-96C0-256588AD9AB6}" srcOrd="0" destOrd="0" presId="urn:microsoft.com/office/officeart/2005/8/layout/vList5"/>
    <dgm:cxn modelId="{7C06C743-8F8A-41EA-BFAA-A0070265A528}" type="presParOf" srcId="{F2DCBC49-2919-4C73-A7AD-B10C6FBA93FB}" destId="{B00E1005-1C59-4964-8C5C-8D961C595C62}" srcOrd="0" destOrd="0" presId="urn:microsoft.com/office/officeart/2005/8/layout/vList5"/>
    <dgm:cxn modelId="{D49238E1-EE02-46D6-B3FC-E0E8DA9CF343}" type="presParOf" srcId="{B00E1005-1C59-4964-8C5C-8D961C595C62}" destId="{E3B851CD-4E8E-43FA-8841-D487EDAC9B0E}" srcOrd="0" destOrd="0" presId="urn:microsoft.com/office/officeart/2005/8/layout/vList5"/>
    <dgm:cxn modelId="{5FB1DBA9-DE87-4307-8DDC-DB946D51BF8E}" type="presParOf" srcId="{B00E1005-1C59-4964-8C5C-8D961C595C62}" destId="{669A828C-9C7B-4193-8C17-CBD30EC72A7E}" srcOrd="1" destOrd="0" presId="urn:microsoft.com/office/officeart/2005/8/layout/vList5"/>
    <dgm:cxn modelId="{2DB9FF7B-73E0-4357-9272-E5253FC11B7E}" type="presParOf" srcId="{F2DCBC49-2919-4C73-A7AD-B10C6FBA93FB}" destId="{F0158CCC-C9EC-43C6-9C35-E47E2EA83614}" srcOrd="1" destOrd="0" presId="urn:microsoft.com/office/officeart/2005/8/layout/vList5"/>
    <dgm:cxn modelId="{FA1BDED8-A59A-40B8-92B3-DA9F33AB1E0D}" type="presParOf" srcId="{F2DCBC49-2919-4C73-A7AD-B10C6FBA93FB}" destId="{8E9B8FF4-799F-4315-9CC6-1A2C7A69FFAA}" srcOrd="2" destOrd="0" presId="urn:microsoft.com/office/officeart/2005/8/layout/vList5"/>
    <dgm:cxn modelId="{129DF308-8180-4192-80D3-03EF75C8BDDD}" type="presParOf" srcId="{8E9B8FF4-799F-4315-9CC6-1A2C7A69FFAA}" destId="{36B710E0-F9E6-4E45-8B05-D24A85AFE8C1}" srcOrd="0" destOrd="0" presId="urn:microsoft.com/office/officeart/2005/8/layout/vList5"/>
    <dgm:cxn modelId="{D9420A98-424A-4263-B5AD-CAEAA02AC088}" type="presParOf" srcId="{8E9B8FF4-799F-4315-9CC6-1A2C7A69FFAA}" destId="{819EE231-DF99-494F-8E9A-170955408633}" srcOrd="1" destOrd="0" presId="urn:microsoft.com/office/officeart/2005/8/layout/vList5"/>
    <dgm:cxn modelId="{87A78AB0-924B-4E92-B01E-3FE47E22B1E9}" type="presParOf" srcId="{F2DCBC49-2919-4C73-A7AD-B10C6FBA93FB}" destId="{BC900172-D74E-4698-B9C0-392F0B452157}" srcOrd="3" destOrd="0" presId="urn:microsoft.com/office/officeart/2005/8/layout/vList5"/>
    <dgm:cxn modelId="{1F00989C-8A90-448A-B279-3BF84E6CC413}" type="presParOf" srcId="{F2DCBC49-2919-4C73-A7AD-B10C6FBA93FB}" destId="{4C4F8A55-B94B-43CE-B933-5DD241C3915D}" srcOrd="4" destOrd="0" presId="urn:microsoft.com/office/officeart/2005/8/layout/vList5"/>
    <dgm:cxn modelId="{3BD094F6-DF1B-4C98-AF5F-9A3E7E6B2596}" type="presParOf" srcId="{4C4F8A55-B94B-43CE-B933-5DD241C3915D}" destId="{FA605CA8-6831-412B-8905-B0C7DA8BFE40}" srcOrd="0" destOrd="0" presId="urn:microsoft.com/office/officeart/2005/8/layout/vList5"/>
    <dgm:cxn modelId="{A010051C-E7C4-4A28-AA98-D0181F1D21A3}" type="presParOf" srcId="{4C4F8A55-B94B-43CE-B933-5DD241C3915D}" destId="{73901A21-E811-42E4-A99A-95DAF709AE11}" srcOrd="1" destOrd="0" presId="urn:microsoft.com/office/officeart/2005/8/layout/vList5"/>
    <dgm:cxn modelId="{FB590C4E-DC08-4F60-8245-829F5B36F6B4}" type="presParOf" srcId="{F2DCBC49-2919-4C73-A7AD-B10C6FBA93FB}" destId="{67C7F8E1-4396-4887-85F7-9F310DE16AB9}" srcOrd="5" destOrd="0" presId="urn:microsoft.com/office/officeart/2005/8/layout/vList5"/>
    <dgm:cxn modelId="{FEF8A6BA-74B4-44D3-A93E-C1F1EC31645A}" type="presParOf" srcId="{F2DCBC49-2919-4C73-A7AD-B10C6FBA93FB}" destId="{8E10EAE8-A1F8-4215-9CA0-59CB12AF9A08}" srcOrd="6" destOrd="0" presId="urn:microsoft.com/office/officeart/2005/8/layout/vList5"/>
    <dgm:cxn modelId="{37FBD2D5-401C-4C77-A554-12B7A6ABDB25}" type="presParOf" srcId="{8E10EAE8-A1F8-4215-9CA0-59CB12AF9A08}" destId="{EE08A2F2-3EC6-4520-96C0-256588AD9AB6}" srcOrd="0" destOrd="0" presId="urn:microsoft.com/office/officeart/2005/8/layout/vList5"/>
    <dgm:cxn modelId="{79592F63-4D90-4F28-913B-1C9EF34CABFC}" type="presParOf" srcId="{8E10EAE8-A1F8-4215-9CA0-59CB12AF9A08}" destId="{525B85E9-500B-4045-A926-1598B41A5B2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1C454F-B2E9-4412-8435-D3671948AE34}" type="doc">
      <dgm:prSet loTypeId="urn:microsoft.com/office/officeart/2005/8/layout/cycle6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493E95B-5CE6-4034-80AA-C2234CBD0E2F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Situation Analysis</a:t>
          </a:r>
          <a:endParaRPr lang="en-US"/>
        </a:p>
      </dgm:t>
    </dgm:pt>
    <dgm:pt modelId="{3707D7B8-F481-40AC-B4FD-96D2C3AA692B}" type="parTrans" cxnId="{90058862-0A06-4C59-95B9-126A2C0A6F58}">
      <dgm:prSet/>
      <dgm:spPr/>
      <dgm:t>
        <a:bodyPr/>
        <a:lstStyle/>
        <a:p>
          <a:endParaRPr lang="en-US"/>
        </a:p>
      </dgm:t>
    </dgm:pt>
    <dgm:pt modelId="{0FAAB15F-9B58-4E44-987A-069E274A4D35}" type="sibTrans" cxnId="{90058862-0A06-4C59-95B9-126A2C0A6F58}">
      <dgm:prSet/>
      <dgm:spPr/>
      <dgm:t>
        <a:bodyPr/>
        <a:lstStyle/>
        <a:p>
          <a:endParaRPr lang="en-US"/>
        </a:p>
      </dgm:t>
    </dgm:pt>
    <dgm:pt modelId="{FA488E53-98BF-4166-B159-61779BEEFB74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Environment Monitoring</a:t>
          </a:r>
          <a:endParaRPr lang="en-US"/>
        </a:p>
      </dgm:t>
    </dgm:pt>
    <dgm:pt modelId="{88813D58-DC2E-4627-9297-82C384B08FF0}" type="parTrans" cxnId="{2B680E0A-2390-4B5D-8870-F436FCE725FF}">
      <dgm:prSet/>
      <dgm:spPr/>
    </dgm:pt>
    <dgm:pt modelId="{213AFC33-CEDB-404F-B39E-E366C83E50DE}" type="sibTrans" cxnId="{2B680E0A-2390-4B5D-8870-F436FCE725FF}">
      <dgm:prSet/>
      <dgm:spPr/>
    </dgm:pt>
    <dgm:pt modelId="{49F461B1-5260-4160-9052-9EE2F3F73B85}">
      <dgm:prSet phldr="0"/>
      <dgm:spPr/>
      <dgm:t>
        <a:bodyPr/>
        <a:lstStyle/>
        <a:p>
          <a:r>
            <a:rPr lang="en-US">
              <a:latin typeface="Calibri Light" panose="020F0302020204030204"/>
            </a:rPr>
            <a:t>Self-inspection</a:t>
          </a:r>
          <a:endParaRPr lang="en-US"/>
        </a:p>
      </dgm:t>
    </dgm:pt>
    <dgm:pt modelId="{98DFC3A9-FE95-445F-936A-0A9D308546C3}" type="parTrans" cxnId="{C11B3863-5E92-4F18-9742-D90B0282B7F7}">
      <dgm:prSet/>
      <dgm:spPr/>
    </dgm:pt>
    <dgm:pt modelId="{132DD44E-9C5D-47DB-8996-606BC6504AA2}" type="sibTrans" cxnId="{C11B3863-5E92-4F18-9742-D90B0282B7F7}">
      <dgm:prSet/>
      <dgm:spPr/>
    </dgm:pt>
    <dgm:pt modelId="{9E6B7D6B-CDE1-4108-B53D-0CC8C04BA984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Maintenance Support</a:t>
          </a:r>
          <a:endParaRPr lang="en-US"/>
        </a:p>
      </dgm:t>
    </dgm:pt>
    <dgm:pt modelId="{DB175858-D5E5-4406-B443-F2B74EDC0746}" type="parTrans" cxnId="{CA1DBCF6-AFD5-464B-BDA7-CCCE831D2A82}">
      <dgm:prSet/>
      <dgm:spPr/>
    </dgm:pt>
    <dgm:pt modelId="{8A5369F2-7E61-41FD-BB88-25632039789E}" type="sibTrans" cxnId="{CA1DBCF6-AFD5-464B-BDA7-CCCE831D2A82}">
      <dgm:prSet/>
      <dgm:spPr/>
    </dgm:pt>
    <dgm:pt modelId="{E7D73D41-E5A5-4144-9566-D44F8B657D5F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Surveys</a:t>
          </a:r>
        </a:p>
      </dgm:t>
    </dgm:pt>
    <dgm:pt modelId="{40C1D5A4-18BA-4B61-867F-9528DAB81323}" type="parTrans" cxnId="{21750C74-0AB7-4BFF-BB76-9267F3E138E4}">
      <dgm:prSet/>
      <dgm:spPr/>
    </dgm:pt>
    <dgm:pt modelId="{2345C9B5-5636-49D9-A9BD-B68004E7DFBE}" type="sibTrans" cxnId="{21750C74-0AB7-4BFF-BB76-9267F3E138E4}">
      <dgm:prSet/>
      <dgm:spPr/>
    </dgm:pt>
    <dgm:pt modelId="{5F7C4AF2-43C5-41D7-9877-472B57B11765}" type="pres">
      <dgm:prSet presAssocID="{121C454F-B2E9-4412-8435-D3671948AE34}" presName="cycle" presStyleCnt="0">
        <dgm:presLayoutVars>
          <dgm:dir/>
          <dgm:resizeHandles val="exact"/>
        </dgm:presLayoutVars>
      </dgm:prSet>
      <dgm:spPr/>
    </dgm:pt>
    <dgm:pt modelId="{079DF230-A37B-4CD8-95A1-9911EE2DBA33}" type="pres">
      <dgm:prSet presAssocID="{E7D73D41-E5A5-4144-9566-D44F8B657D5F}" presName="node" presStyleLbl="node1" presStyleIdx="0" presStyleCnt="5">
        <dgm:presLayoutVars>
          <dgm:bulletEnabled val="1"/>
        </dgm:presLayoutVars>
      </dgm:prSet>
      <dgm:spPr/>
    </dgm:pt>
    <dgm:pt modelId="{EA069B41-CBAB-49DF-8597-58AE90AB5E9A}" type="pres">
      <dgm:prSet presAssocID="{E7D73D41-E5A5-4144-9566-D44F8B657D5F}" presName="spNode" presStyleCnt="0"/>
      <dgm:spPr/>
    </dgm:pt>
    <dgm:pt modelId="{584F8B52-16B3-4098-94C3-541AA0376C5C}" type="pres">
      <dgm:prSet presAssocID="{2345C9B5-5636-49D9-A9BD-B68004E7DFBE}" presName="sibTrans" presStyleLbl="sibTrans1D1" presStyleIdx="0" presStyleCnt="5"/>
      <dgm:spPr/>
    </dgm:pt>
    <dgm:pt modelId="{A8BF7F53-FC89-4BB5-B3F9-D89997B852F9}" type="pres">
      <dgm:prSet presAssocID="{0493E95B-5CE6-4034-80AA-C2234CBD0E2F}" presName="node" presStyleLbl="node1" presStyleIdx="1" presStyleCnt="5">
        <dgm:presLayoutVars>
          <dgm:bulletEnabled val="1"/>
        </dgm:presLayoutVars>
      </dgm:prSet>
      <dgm:spPr/>
    </dgm:pt>
    <dgm:pt modelId="{56A47BD4-4771-4B3F-B49C-27FA1D79B5C2}" type="pres">
      <dgm:prSet presAssocID="{0493E95B-5CE6-4034-80AA-C2234CBD0E2F}" presName="spNode" presStyleCnt="0"/>
      <dgm:spPr/>
    </dgm:pt>
    <dgm:pt modelId="{6206C2E1-F477-4D00-8F59-9637447E45AE}" type="pres">
      <dgm:prSet presAssocID="{0FAAB15F-9B58-4E44-987A-069E274A4D35}" presName="sibTrans" presStyleLbl="sibTrans1D1" presStyleIdx="1" presStyleCnt="5"/>
      <dgm:spPr/>
    </dgm:pt>
    <dgm:pt modelId="{2B9C465E-ABBD-4E42-9DA9-C4E786A098A7}" type="pres">
      <dgm:prSet presAssocID="{FA488E53-98BF-4166-B159-61779BEEFB74}" presName="node" presStyleLbl="node1" presStyleIdx="2" presStyleCnt="5">
        <dgm:presLayoutVars>
          <dgm:bulletEnabled val="1"/>
        </dgm:presLayoutVars>
      </dgm:prSet>
      <dgm:spPr/>
    </dgm:pt>
    <dgm:pt modelId="{5FCA5876-1E36-4B41-8AE5-45952A21DC47}" type="pres">
      <dgm:prSet presAssocID="{FA488E53-98BF-4166-B159-61779BEEFB74}" presName="spNode" presStyleCnt="0"/>
      <dgm:spPr/>
    </dgm:pt>
    <dgm:pt modelId="{5AF9F3F2-8B64-452A-B7DC-055999A21473}" type="pres">
      <dgm:prSet presAssocID="{213AFC33-CEDB-404F-B39E-E366C83E50DE}" presName="sibTrans" presStyleLbl="sibTrans1D1" presStyleIdx="2" presStyleCnt="5"/>
      <dgm:spPr/>
    </dgm:pt>
    <dgm:pt modelId="{F4BAA6D3-3621-4271-9589-6187F36137EF}" type="pres">
      <dgm:prSet presAssocID="{49F461B1-5260-4160-9052-9EE2F3F73B85}" presName="node" presStyleLbl="node1" presStyleIdx="3" presStyleCnt="5">
        <dgm:presLayoutVars>
          <dgm:bulletEnabled val="1"/>
        </dgm:presLayoutVars>
      </dgm:prSet>
      <dgm:spPr/>
    </dgm:pt>
    <dgm:pt modelId="{B62C256C-EC2E-4D19-9082-3AFF239C165E}" type="pres">
      <dgm:prSet presAssocID="{49F461B1-5260-4160-9052-9EE2F3F73B85}" presName="spNode" presStyleCnt="0"/>
      <dgm:spPr/>
    </dgm:pt>
    <dgm:pt modelId="{D6542AE2-3710-4A67-92B8-4B82C11E85C3}" type="pres">
      <dgm:prSet presAssocID="{132DD44E-9C5D-47DB-8996-606BC6504AA2}" presName="sibTrans" presStyleLbl="sibTrans1D1" presStyleIdx="3" presStyleCnt="5"/>
      <dgm:spPr/>
    </dgm:pt>
    <dgm:pt modelId="{E256ADC5-D1DB-4912-B6E6-A52D7F53CE36}" type="pres">
      <dgm:prSet presAssocID="{9E6B7D6B-CDE1-4108-B53D-0CC8C04BA984}" presName="node" presStyleLbl="node1" presStyleIdx="4" presStyleCnt="5">
        <dgm:presLayoutVars>
          <dgm:bulletEnabled val="1"/>
        </dgm:presLayoutVars>
      </dgm:prSet>
      <dgm:spPr/>
    </dgm:pt>
    <dgm:pt modelId="{5D75E2A9-514D-4E51-8048-345E724972E1}" type="pres">
      <dgm:prSet presAssocID="{9E6B7D6B-CDE1-4108-B53D-0CC8C04BA984}" presName="spNode" presStyleCnt="0"/>
      <dgm:spPr/>
    </dgm:pt>
    <dgm:pt modelId="{89C684E1-C2C4-4D83-9EA4-6D5EC0CA80C5}" type="pres">
      <dgm:prSet presAssocID="{8A5369F2-7E61-41FD-BB88-25632039789E}" presName="sibTrans" presStyleLbl="sibTrans1D1" presStyleIdx="4" presStyleCnt="5"/>
      <dgm:spPr/>
    </dgm:pt>
  </dgm:ptLst>
  <dgm:cxnLst>
    <dgm:cxn modelId="{2B680E0A-2390-4B5D-8870-F436FCE725FF}" srcId="{121C454F-B2E9-4412-8435-D3671948AE34}" destId="{FA488E53-98BF-4166-B159-61779BEEFB74}" srcOrd="2" destOrd="0" parTransId="{88813D58-DC2E-4627-9297-82C384B08FF0}" sibTransId="{213AFC33-CEDB-404F-B39E-E366C83E50DE}"/>
    <dgm:cxn modelId="{11D5010C-0526-494C-B9D3-06675CC95550}" type="presOf" srcId="{9E6B7D6B-CDE1-4108-B53D-0CC8C04BA984}" destId="{E256ADC5-D1DB-4912-B6E6-A52D7F53CE36}" srcOrd="0" destOrd="0" presId="urn:microsoft.com/office/officeart/2005/8/layout/cycle6"/>
    <dgm:cxn modelId="{7DB86F21-A613-49DC-A4DF-6722CF4E955E}" type="presOf" srcId="{49F461B1-5260-4160-9052-9EE2F3F73B85}" destId="{F4BAA6D3-3621-4271-9589-6187F36137EF}" srcOrd="0" destOrd="0" presId="urn:microsoft.com/office/officeart/2005/8/layout/cycle6"/>
    <dgm:cxn modelId="{E19F973A-9552-457A-8850-5ED777491031}" type="presOf" srcId="{132DD44E-9C5D-47DB-8996-606BC6504AA2}" destId="{D6542AE2-3710-4A67-92B8-4B82C11E85C3}" srcOrd="0" destOrd="0" presId="urn:microsoft.com/office/officeart/2005/8/layout/cycle6"/>
    <dgm:cxn modelId="{90058862-0A06-4C59-95B9-126A2C0A6F58}" srcId="{121C454F-B2E9-4412-8435-D3671948AE34}" destId="{0493E95B-5CE6-4034-80AA-C2234CBD0E2F}" srcOrd="1" destOrd="0" parTransId="{3707D7B8-F481-40AC-B4FD-96D2C3AA692B}" sibTransId="{0FAAB15F-9B58-4E44-987A-069E274A4D35}"/>
    <dgm:cxn modelId="{C11B3863-5E92-4F18-9742-D90B0282B7F7}" srcId="{121C454F-B2E9-4412-8435-D3671948AE34}" destId="{49F461B1-5260-4160-9052-9EE2F3F73B85}" srcOrd="3" destOrd="0" parTransId="{98DFC3A9-FE95-445F-936A-0A9D308546C3}" sibTransId="{132DD44E-9C5D-47DB-8996-606BC6504AA2}"/>
    <dgm:cxn modelId="{23B04C6A-9F63-44A2-A1CE-31BB4D2BFFD5}" type="presOf" srcId="{8A5369F2-7E61-41FD-BB88-25632039789E}" destId="{89C684E1-C2C4-4D83-9EA4-6D5EC0CA80C5}" srcOrd="0" destOrd="0" presId="urn:microsoft.com/office/officeart/2005/8/layout/cycle6"/>
    <dgm:cxn modelId="{21750C74-0AB7-4BFF-BB76-9267F3E138E4}" srcId="{121C454F-B2E9-4412-8435-D3671948AE34}" destId="{E7D73D41-E5A5-4144-9566-D44F8B657D5F}" srcOrd="0" destOrd="0" parTransId="{40C1D5A4-18BA-4B61-867F-9528DAB81323}" sibTransId="{2345C9B5-5636-49D9-A9BD-B68004E7DFBE}"/>
    <dgm:cxn modelId="{F9000B87-79A1-4514-9B44-9170550AA7C0}" type="presOf" srcId="{0493E95B-5CE6-4034-80AA-C2234CBD0E2F}" destId="{A8BF7F53-FC89-4BB5-B3F9-D89997B852F9}" srcOrd="0" destOrd="0" presId="urn:microsoft.com/office/officeart/2005/8/layout/cycle6"/>
    <dgm:cxn modelId="{6D5586A7-AAE8-428F-A759-480B7C4EF7DC}" type="presOf" srcId="{E7D73D41-E5A5-4144-9566-D44F8B657D5F}" destId="{079DF230-A37B-4CD8-95A1-9911EE2DBA33}" srcOrd="0" destOrd="0" presId="urn:microsoft.com/office/officeart/2005/8/layout/cycle6"/>
    <dgm:cxn modelId="{A8ED20C4-EDB3-4622-8BB6-9B624387898E}" type="presOf" srcId="{FA488E53-98BF-4166-B159-61779BEEFB74}" destId="{2B9C465E-ABBD-4E42-9DA9-C4E786A098A7}" srcOrd="0" destOrd="0" presId="urn:microsoft.com/office/officeart/2005/8/layout/cycle6"/>
    <dgm:cxn modelId="{9B2CB0CA-4875-4C03-B7EB-A1FDCEBE36BF}" type="presOf" srcId="{213AFC33-CEDB-404F-B39E-E366C83E50DE}" destId="{5AF9F3F2-8B64-452A-B7DC-055999A21473}" srcOrd="0" destOrd="0" presId="urn:microsoft.com/office/officeart/2005/8/layout/cycle6"/>
    <dgm:cxn modelId="{C8A3FCE6-F84A-4236-B974-1973A7275CC5}" type="presOf" srcId="{2345C9B5-5636-49D9-A9BD-B68004E7DFBE}" destId="{584F8B52-16B3-4098-94C3-541AA0376C5C}" srcOrd="0" destOrd="0" presId="urn:microsoft.com/office/officeart/2005/8/layout/cycle6"/>
    <dgm:cxn modelId="{ED39D4EA-5527-4D1A-94CD-1069933AC059}" type="presOf" srcId="{121C454F-B2E9-4412-8435-D3671948AE34}" destId="{5F7C4AF2-43C5-41D7-9877-472B57B11765}" srcOrd="0" destOrd="0" presId="urn:microsoft.com/office/officeart/2005/8/layout/cycle6"/>
    <dgm:cxn modelId="{CA1DBCF6-AFD5-464B-BDA7-CCCE831D2A82}" srcId="{121C454F-B2E9-4412-8435-D3671948AE34}" destId="{9E6B7D6B-CDE1-4108-B53D-0CC8C04BA984}" srcOrd="4" destOrd="0" parTransId="{DB175858-D5E5-4406-B443-F2B74EDC0746}" sibTransId="{8A5369F2-7E61-41FD-BB88-25632039789E}"/>
    <dgm:cxn modelId="{020942FF-FCE2-4D0E-A17F-31748BA5FE0A}" type="presOf" srcId="{0FAAB15F-9B58-4E44-987A-069E274A4D35}" destId="{6206C2E1-F477-4D00-8F59-9637447E45AE}" srcOrd="0" destOrd="0" presId="urn:microsoft.com/office/officeart/2005/8/layout/cycle6"/>
    <dgm:cxn modelId="{BC99E500-AD6E-4023-B6DF-53422E278C75}" type="presParOf" srcId="{5F7C4AF2-43C5-41D7-9877-472B57B11765}" destId="{079DF230-A37B-4CD8-95A1-9911EE2DBA33}" srcOrd="0" destOrd="0" presId="urn:microsoft.com/office/officeart/2005/8/layout/cycle6"/>
    <dgm:cxn modelId="{2608B844-4FAB-40DB-B7CB-DE6918D46BFA}" type="presParOf" srcId="{5F7C4AF2-43C5-41D7-9877-472B57B11765}" destId="{EA069B41-CBAB-49DF-8597-58AE90AB5E9A}" srcOrd="1" destOrd="0" presId="urn:microsoft.com/office/officeart/2005/8/layout/cycle6"/>
    <dgm:cxn modelId="{77E8C78A-E1BE-416F-B946-390EC23A40B2}" type="presParOf" srcId="{5F7C4AF2-43C5-41D7-9877-472B57B11765}" destId="{584F8B52-16B3-4098-94C3-541AA0376C5C}" srcOrd="2" destOrd="0" presId="urn:microsoft.com/office/officeart/2005/8/layout/cycle6"/>
    <dgm:cxn modelId="{79F2E221-B1B2-4B45-9E37-5DEF8DFAE626}" type="presParOf" srcId="{5F7C4AF2-43C5-41D7-9877-472B57B11765}" destId="{A8BF7F53-FC89-4BB5-B3F9-D89997B852F9}" srcOrd="3" destOrd="0" presId="urn:microsoft.com/office/officeart/2005/8/layout/cycle6"/>
    <dgm:cxn modelId="{37495EDF-610D-433F-B597-9336461A4BED}" type="presParOf" srcId="{5F7C4AF2-43C5-41D7-9877-472B57B11765}" destId="{56A47BD4-4771-4B3F-B49C-27FA1D79B5C2}" srcOrd="4" destOrd="0" presId="urn:microsoft.com/office/officeart/2005/8/layout/cycle6"/>
    <dgm:cxn modelId="{6F1E0262-A457-4DE8-872F-7DC1790086B9}" type="presParOf" srcId="{5F7C4AF2-43C5-41D7-9877-472B57B11765}" destId="{6206C2E1-F477-4D00-8F59-9637447E45AE}" srcOrd="5" destOrd="0" presId="urn:microsoft.com/office/officeart/2005/8/layout/cycle6"/>
    <dgm:cxn modelId="{D84C899F-62FE-4085-8F58-036D418AA7BA}" type="presParOf" srcId="{5F7C4AF2-43C5-41D7-9877-472B57B11765}" destId="{2B9C465E-ABBD-4E42-9DA9-C4E786A098A7}" srcOrd="6" destOrd="0" presId="urn:microsoft.com/office/officeart/2005/8/layout/cycle6"/>
    <dgm:cxn modelId="{C8E8EFA1-C699-434A-9A06-344CDF3C40AA}" type="presParOf" srcId="{5F7C4AF2-43C5-41D7-9877-472B57B11765}" destId="{5FCA5876-1E36-4B41-8AE5-45952A21DC47}" srcOrd="7" destOrd="0" presId="urn:microsoft.com/office/officeart/2005/8/layout/cycle6"/>
    <dgm:cxn modelId="{BC63D9A7-DA03-4E0C-A90D-EC12182BF0A9}" type="presParOf" srcId="{5F7C4AF2-43C5-41D7-9877-472B57B11765}" destId="{5AF9F3F2-8B64-452A-B7DC-055999A21473}" srcOrd="8" destOrd="0" presId="urn:microsoft.com/office/officeart/2005/8/layout/cycle6"/>
    <dgm:cxn modelId="{F20F2A59-E0F8-4474-B241-19B6F26983CA}" type="presParOf" srcId="{5F7C4AF2-43C5-41D7-9877-472B57B11765}" destId="{F4BAA6D3-3621-4271-9589-6187F36137EF}" srcOrd="9" destOrd="0" presId="urn:microsoft.com/office/officeart/2005/8/layout/cycle6"/>
    <dgm:cxn modelId="{96FF688B-17F9-4F4B-9F57-81EC75CD844B}" type="presParOf" srcId="{5F7C4AF2-43C5-41D7-9877-472B57B11765}" destId="{B62C256C-EC2E-4D19-9082-3AFF239C165E}" srcOrd="10" destOrd="0" presId="urn:microsoft.com/office/officeart/2005/8/layout/cycle6"/>
    <dgm:cxn modelId="{70FF94BD-5339-4018-8A6F-4B9623374AF2}" type="presParOf" srcId="{5F7C4AF2-43C5-41D7-9877-472B57B11765}" destId="{D6542AE2-3710-4A67-92B8-4B82C11E85C3}" srcOrd="11" destOrd="0" presId="urn:microsoft.com/office/officeart/2005/8/layout/cycle6"/>
    <dgm:cxn modelId="{674DE1E1-73AE-4303-93A0-27E9DC157E0E}" type="presParOf" srcId="{5F7C4AF2-43C5-41D7-9877-472B57B11765}" destId="{E256ADC5-D1DB-4912-B6E6-A52D7F53CE36}" srcOrd="12" destOrd="0" presId="urn:microsoft.com/office/officeart/2005/8/layout/cycle6"/>
    <dgm:cxn modelId="{AC0C29C6-409A-4094-8A1E-C83D82615A03}" type="presParOf" srcId="{5F7C4AF2-43C5-41D7-9877-472B57B11765}" destId="{5D75E2A9-514D-4E51-8048-345E724972E1}" srcOrd="13" destOrd="0" presId="urn:microsoft.com/office/officeart/2005/8/layout/cycle6"/>
    <dgm:cxn modelId="{6F5E5C55-5ED2-4396-B748-1416F67FAC3A}" type="presParOf" srcId="{5F7C4AF2-43C5-41D7-9877-472B57B11765}" destId="{89C684E1-C2C4-4D83-9EA4-6D5EC0CA80C5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77ADB6-0FC2-4AEF-AF63-AFB779AA2464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534CCDB-684A-48E7-BCE5-EF525D25954B}">
      <dgm:prSet/>
      <dgm:spPr/>
      <dgm:t>
        <a:bodyPr/>
        <a:lstStyle/>
        <a:p>
          <a:r>
            <a:rPr lang="en-US" i="0">
              <a:latin typeface="Calibri"/>
              <a:cs typeface="Calibri"/>
            </a:rPr>
            <a:t>Minimum Viable Product</a:t>
          </a:r>
        </a:p>
      </dgm:t>
    </dgm:pt>
    <dgm:pt modelId="{ED0DFC85-C3EC-45A4-B409-82FA9956C0D4}" type="parTrans" cxnId="{1E553FD0-F226-4A00-81B7-DD60507F7932}">
      <dgm:prSet/>
      <dgm:spPr/>
      <dgm:t>
        <a:bodyPr/>
        <a:lstStyle/>
        <a:p>
          <a:endParaRPr lang="en-US"/>
        </a:p>
      </dgm:t>
    </dgm:pt>
    <dgm:pt modelId="{262E98F8-FC1B-4C73-93A1-BEB4B101991A}" type="sibTrans" cxnId="{1E553FD0-F226-4A00-81B7-DD60507F7932}">
      <dgm:prSet/>
      <dgm:spPr/>
      <dgm:t>
        <a:bodyPr/>
        <a:lstStyle/>
        <a:p>
          <a:endParaRPr lang="en-US"/>
        </a:p>
      </dgm:t>
    </dgm:pt>
    <dgm:pt modelId="{7ED56E74-0331-47DC-818D-A560244C34BA}">
      <dgm:prSet/>
      <dgm:spPr/>
      <dgm:t>
        <a:bodyPr/>
        <a:lstStyle/>
        <a:p>
          <a:pPr rtl="0"/>
          <a:r>
            <a:rPr lang="en-US" b="0" i="0">
              <a:latin typeface="Calibri"/>
              <a:cs typeface="Calibri"/>
            </a:rPr>
            <a:t>Use artificial intelligence to visually inspect a simulated environment </a:t>
          </a:r>
          <a:endParaRPr lang="en-US" i="0">
            <a:latin typeface="Calibri"/>
            <a:cs typeface="Calibri"/>
          </a:endParaRPr>
        </a:p>
      </dgm:t>
    </dgm:pt>
    <dgm:pt modelId="{16477584-6EDF-4E48-8D14-4F6746E09189}" type="parTrans" cxnId="{63759AB1-F4D0-49E1-9C2D-890DCD2BF266}">
      <dgm:prSet/>
      <dgm:spPr/>
      <dgm:t>
        <a:bodyPr/>
        <a:lstStyle/>
        <a:p>
          <a:endParaRPr lang="en-US"/>
        </a:p>
      </dgm:t>
    </dgm:pt>
    <dgm:pt modelId="{80A56AF6-29CB-4220-ACCB-A86C4018D4E8}" type="sibTrans" cxnId="{63759AB1-F4D0-49E1-9C2D-890DCD2BF266}">
      <dgm:prSet/>
      <dgm:spPr/>
      <dgm:t>
        <a:bodyPr/>
        <a:lstStyle/>
        <a:p>
          <a:endParaRPr lang="en-US"/>
        </a:p>
      </dgm:t>
    </dgm:pt>
    <dgm:pt modelId="{F895A67A-B473-4F57-BEAE-B9E064BA104D}">
      <dgm:prSet/>
      <dgm:spPr/>
      <dgm:t>
        <a:bodyPr/>
        <a:lstStyle/>
        <a:p>
          <a:r>
            <a:rPr lang="en-US" i="0">
              <a:latin typeface="Calibri"/>
              <a:cs typeface="Calibri"/>
            </a:rPr>
            <a:t>Create a Windows application to control the simulation, select models, and record output</a:t>
          </a:r>
        </a:p>
      </dgm:t>
    </dgm:pt>
    <dgm:pt modelId="{1DF2002E-146F-4D43-AA2B-AF9CCA18724D}" type="parTrans" cxnId="{9C2B2E6B-CB51-4824-B9B5-F1C6204870CB}">
      <dgm:prSet/>
      <dgm:spPr/>
      <dgm:t>
        <a:bodyPr/>
        <a:lstStyle/>
        <a:p>
          <a:endParaRPr lang="en-US"/>
        </a:p>
      </dgm:t>
    </dgm:pt>
    <dgm:pt modelId="{8F278A33-2CCD-4D84-9408-DCEBB7700136}" type="sibTrans" cxnId="{9C2B2E6B-CB51-4824-B9B5-F1C6204870CB}">
      <dgm:prSet/>
      <dgm:spPr/>
      <dgm:t>
        <a:bodyPr/>
        <a:lstStyle/>
        <a:p>
          <a:endParaRPr lang="en-US"/>
        </a:p>
      </dgm:t>
    </dgm:pt>
    <dgm:pt modelId="{133E2AB4-057E-4DD5-8A00-92FDAB79BB58}">
      <dgm:prSet/>
      <dgm:spPr/>
      <dgm:t>
        <a:bodyPr/>
        <a:lstStyle/>
        <a:p>
          <a:r>
            <a:rPr lang="en-US" i="0">
              <a:latin typeface="Calibri"/>
              <a:cs typeface="Calibri"/>
            </a:rPr>
            <a:t>Deliver a well-documented GitHub page</a:t>
          </a:r>
        </a:p>
      </dgm:t>
    </dgm:pt>
    <dgm:pt modelId="{18D8DC02-E808-4E7D-A109-D3FB0A7F97B9}" type="parTrans" cxnId="{7CF9325C-68BF-47E4-994F-D2B265B628CC}">
      <dgm:prSet/>
      <dgm:spPr/>
      <dgm:t>
        <a:bodyPr/>
        <a:lstStyle/>
        <a:p>
          <a:endParaRPr lang="en-US"/>
        </a:p>
      </dgm:t>
    </dgm:pt>
    <dgm:pt modelId="{FE7F7B04-4191-4D4B-90F4-5E52FD767878}" type="sibTrans" cxnId="{7CF9325C-68BF-47E4-994F-D2B265B628CC}">
      <dgm:prSet/>
      <dgm:spPr/>
      <dgm:t>
        <a:bodyPr/>
        <a:lstStyle/>
        <a:p>
          <a:endParaRPr lang="en-US"/>
        </a:p>
      </dgm:t>
    </dgm:pt>
    <dgm:pt modelId="{65ED0636-96B8-4469-9332-7664DF2056C9}">
      <dgm:prSet/>
      <dgm:spPr/>
      <dgm:t>
        <a:bodyPr/>
        <a:lstStyle/>
        <a:p>
          <a:r>
            <a:rPr lang="en-US" i="0">
              <a:latin typeface="Calibri"/>
              <a:cs typeface="Calibri"/>
            </a:rPr>
            <a:t>Desirables</a:t>
          </a:r>
        </a:p>
      </dgm:t>
    </dgm:pt>
    <dgm:pt modelId="{FCECAE58-A9A8-489F-ABB0-AF08DB92947E}" type="parTrans" cxnId="{F588F89D-4C1F-4BEF-90D5-A7CF75374C90}">
      <dgm:prSet/>
      <dgm:spPr/>
      <dgm:t>
        <a:bodyPr/>
        <a:lstStyle/>
        <a:p>
          <a:endParaRPr lang="en-US"/>
        </a:p>
      </dgm:t>
    </dgm:pt>
    <dgm:pt modelId="{17CBA088-9D56-4C1F-9564-8859830B6FE3}" type="sibTrans" cxnId="{F588F89D-4C1F-4BEF-90D5-A7CF75374C90}">
      <dgm:prSet/>
      <dgm:spPr/>
      <dgm:t>
        <a:bodyPr/>
        <a:lstStyle/>
        <a:p>
          <a:endParaRPr lang="en-US"/>
        </a:p>
      </dgm:t>
    </dgm:pt>
    <dgm:pt modelId="{1D7F82A6-3DE8-487F-B3E6-741370E6FA99}">
      <dgm:prSet/>
      <dgm:spPr/>
      <dgm:t>
        <a:bodyPr/>
        <a:lstStyle/>
        <a:p>
          <a:r>
            <a:rPr lang="en-US" i="0">
              <a:latin typeface="Calibri"/>
              <a:cs typeface="Calibri"/>
            </a:rPr>
            <a:t>Polished front end for application</a:t>
          </a:r>
        </a:p>
      </dgm:t>
    </dgm:pt>
    <dgm:pt modelId="{E6AF59A3-8C24-4CCC-8468-AEB8E551B6E9}" type="parTrans" cxnId="{5228F097-8072-4761-8022-E9ED8AE90617}">
      <dgm:prSet/>
      <dgm:spPr/>
      <dgm:t>
        <a:bodyPr/>
        <a:lstStyle/>
        <a:p>
          <a:endParaRPr lang="en-US"/>
        </a:p>
      </dgm:t>
    </dgm:pt>
    <dgm:pt modelId="{2D9C9A93-4FE5-4DF4-B90C-C588D80C8215}" type="sibTrans" cxnId="{5228F097-8072-4761-8022-E9ED8AE90617}">
      <dgm:prSet/>
      <dgm:spPr/>
      <dgm:t>
        <a:bodyPr/>
        <a:lstStyle/>
        <a:p>
          <a:endParaRPr lang="en-US"/>
        </a:p>
      </dgm:t>
    </dgm:pt>
    <dgm:pt modelId="{014D537C-2B35-4721-A4D6-E5F9C94B6E24}">
      <dgm:prSet/>
      <dgm:spPr/>
      <dgm:t>
        <a:bodyPr/>
        <a:lstStyle/>
        <a:p>
          <a:r>
            <a:rPr lang="en-US" i="0">
              <a:latin typeface="Calibri"/>
              <a:cs typeface="Calibri"/>
            </a:rPr>
            <a:t>Improve Model Prediction Visualizations</a:t>
          </a:r>
        </a:p>
      </dgm:t>
    </dgm:pt>
    <dgm:pt modelId="{07897A17-23A1-4B37-8625-A0D064FF5EE0}" type="parTrans" cxnId="{ED6216F3-8D63-4883-AF04-44B4ABE0A3A6}">
      <dgm:prSet/>
      <dgm:spPr/>
      <dgm:t>
        <a:bodyPr/>
        <a:lstStyle/>
        <a:p>
          <a:endParaRPr lang="en-US"/>
        </a:p>
      </dgm:t>
    </dgm:pt>
    <dgm:pt modelId="{B514AFF3-337D-4CC7-8B19-14927F5D30DB}" type="sibTrans" cxnId="{ED6216F3-8D63-4883-AF04-44B4ABE0A3A6}">
      <dgm:prSet/>
      <dgm:spPr/>
      <dgm:t>
        <a:bodyPr/>
        <a:lstStyle/>
        <a:p>
          <a:endParaRPr lang="en-US"/>
        </a:p>
      </dgm:t>
    </dgm:pt>
    <dgm:pt modelId="{68A222C9-C467-4BCE-8EE1-55A76395A279}">
      <dgm:prSet/>
      <dgm:spPr/>
      <dgm:t>
        <a:bodyPr/>
        <a:lstStyle/>
        <a:p>
          <a:r>
            <a:rPr lang="en-US" i="0">
              <a:latin typeface="Calibri"/>
              <a:cs typeface="Calibri"/>
            </a:rPr>
            <a:t>Stretch Goals</a:t>
          </a:r>
        </a:p>
      </dgm:t>
    </dgm:pt>
    <dgm:pt modelId="{615173E3-BB49-487B-AB2E-B2DF2CDF3451}" type="parTrans" cxnId="{948EB4F4-FBD0-4E93-811C-898795D35C3C}">
      <dgm:prSet/>
      <dgm:spPr/>
      <dgm:t>
        <a:bodyPr/>
        <a:lstStyle/>
        <a:p>
          <a:endParaRPr lang="en-US"/>
        </a:p>
      </dgm:t>
    </dgm:pt>
    <dgm:pt modelId="{B03BF033-486B-4FF7-9680-B783385F3328}" type="sibTrans" cxnId="{948EB4F4-FBD0-4E93-811C-898795D35C3C}">
      <dgm:prSet/>
      <dgm:spPr/>
      <dgm:t>
        <a:bodyPr/>
        <a:lstStyle/>
        <a:p>
          <a:endParaRPr lang="en-US"/>
        </a:p>
      </dgm:t>
    </dgm:pt>
    <dgm:pt modelId="{8C1CCB52-0406-4203-9AB2-B4DBAA98893B}">
      <dgm:prSet/>
      <dgm:spPr/>
      <dgm:t>
        <a:bodyPr/>
        <a:lstStyle/>
        <a:p>
          <a:r>
            <a:rPr lang="en-US" i="0">
              <a:latin typeface="Calibri"/>
              <a:cs typeface="Calibri"/>
            </a:rPr>
            <a:t>Cross platform compatibility for Linux and MacOS</a:t>
          </a:r>
        </a:p>
      </dgm:t>
    </dgm:pt>
    <dgm:pt modelId="{F620A803-AC18-46AD-AEE6-0EF7A60C1D4E}" type="parTrans" cxnId="{60170A0E-CAF4-4CC0-A5E2-B33146503DCE}">
      <dgm:prSet/>
      <dgm:spPr/>
      <dgm:t>
        <a:bodyPr/>
        <a:lstStyle/>
        <a:p>
          <a:endParaRPr lang="en-US"/>
        </a:p>
      </dgm:t>
    </dgm:pt>
    <dgm:pt modelId="{72356F46-F637-4A01-BE84-014EF8B3D08E}" type="sibTrans" cxnId="{60170A0E-CAF4-4CC0-A5E2-B33146503DCE}">
      <dgm:prSet/>
      <dgm:spPr/>
      <dgm:t>
        <a:bodyPr/>
        <a:lstStyle/>
        <a:p>
          <a:endParaRPr lang="en-US"/>
        </a:p>
      </dgm:t>
    </dgm:pt>
    <dgm:pt modelId="{72BF9EA6-82E9-4AC4-956A-1FCC391257DF}">
      <dgm:prSet/>
      <dgm:spPr/>
      <dgm:t>
        <a:bodyPr/>
        <a:lstStyle/>
        <a:p>
          <a:r>
            <a:rPr lang="en-US" i="0">
              <a:latin typeface="Calibri"/>
              <a:cs typeface="Calibri"/>
            </a:rPr>
            <a:t>Review even newer models, currently being released, and run a performance analysis</a:t>
          </a:r>
        </a:p>
      </dgm:t>
    </dgm:pt>
    <dgm:pt modelId="{F7F86DE2-B46E-490D-80AE-910B3FA0F5F8}" type="parTrans" cxnId="{7626CE4E-E74C-4B3D-B610-1BB90BCD2C3B}">
      <dgm:prSet/>
      <dgm:spPr/>
      <dgm:t>
        <a:bodyPr/>
        <a:lstStyle/>
        <a:p>
          <a:endParaRPr lang="en-US"/>
        </a:p>
      </dgm:t>
    </dgm:pt>
    <dgm:pt modelId="{BDF4B7B0-EEAF-497A-9B3D-C46DB6F982F0}" type="sibTrans" cxnId="{7626CE4E-E74C-4B3D-B610-1BB90BCD2C3B}">
      <dgm:prSet/>
      <dgm:spPr/>
      <dgm:t>
        <a:bodyPr/>
        <a:lstStyle/>
        <a:p>
          <a:endParaRPr lang="en-US"/>
        </a:p>
      </dgm:t>
    </dgm:pt>
    <dgm:pt modelId="{1756F270-90C6-47C1-BBFF-7DC82A89C2AE}">
      <dgm:prSet phldr="0"/>
      <dgm:spPr/>
      <dgm:t>
        <a:bodyPr/>
        <a:lstStyle/>
        <a:p>
          <a:pPr rtl="0"/>
          <a:r>
            <a:rPr lang="en-US" i="0">
              <a:latin typeface="Calibri"/>
              <a:cs typeface="Calibri"/>
            </a:rPr>
            <a:t>Analyze the performance of fine-tuned versus base models</a:t>
          </a:r>
        </a:p>
      </dgm:t>
    </dgm:pt>
    <dgm:pt modelId="{FF73F2FC-9926-4AA5-8B79-805D0D4815A8}" type="parTrans" cxnId="{75862C6C-4C1B-4E24-AA18-AD130057877D}">
      <dgm:prSet/>
      <dgm:spPr/>
    </dgm:pt>
    <dgm:pt modelId="{0BAD8DB6-BF33-425C-A485-76D0B26CFB24}" type="sibTrans" cxnId="{75862C6C-4C1B-4E24-AA18-AD130057877D}">
      <dgm:prSet/>
      <dgm:spPr/>
    </dgm:pt>
    <dgm:pt modelId="{84BB8550-20E4-455F-B4DC-C828901D301A}">
      <dgm:prSet phldr="0"/>
      <dgm:spPr/>
      <dgm:t>
        <a:bodyPr/>
        <a:lstStyle/>
        <a:p>
          <a:pPr rtl="0"/>
          <a:r>
            <a:rPr lang="en-US" i="0">
              <a:latin typeface="Calibri"/>
              <a:cs typeface="Calibri Light"/>
            </a:rPr>
            <a:t>Streamline dataset creation as a component of the application</a:t>
          </a:r>
        </a:p>
      </dgm:t>
    </dgm:pt>
    <dgm:pt modelId="{37F6DC75-38A0-421F-B019-87586E399003}" type="parTrans" cxnId="{8763778E-56F3-4827-96D5-D74D0736D1EC}">
      <dgm:prSet/>
      <dgm:spPr/>
    </dgm:pt>
    <dgm:pt modelId="{0326840E-66B2-4BA3-B6AE-DC98666DE90F}" type="sibTrans" cxnId="{8763778E-56F3-4827-96D5-D74D0736D1EC}">
      <dgm:prSet/>
      <dgm:spPr/>
    </dgm:pt>
    <dgm:pt modelId="{7D373BE5-9E7E-4F13-A2C4-BEA230FCFB58}">
      <dgm:prSet phldr="0"/>
      <dgm:spPr/>
      <dgm:t>
        <a:bodyPr/>
        <a:lstStyle/>
        <a:p>
          <a:pPr rtl="0"/>
          <a:r>
            <a:rPr lang="en-US" i="0"/>
            <a:t>Create custom test map to illustrate specific scenarios</a:t>
          </a:r>
        </a:p>
      </dgm:t>
    </dgm:pt>
    <dgm:pt modelId="{5D85C7E4-015A-465C-B0C2-356C1059B431}" type="parTrans" cxnId="{4834623E-A152-4697-B031-029BDA4BB9A7}">
      <dgm:prSet/>
      <dgm:spPr/>
    </dgm:pt>
    <dgm:pt modelId="{D387BB6D-639D-40C8-BD4B-772C88812E72}" type="sibTrans" cxnId="{4834623E-A152-4697-B031-029BDA4BB9A7}">
      <dgm:prSet/>
      <dgm:spPr/>
    </dgm:pt>
    <dgm:pt modelId="{C1351A2F-ECD7-4F72-8798-86385FB80484}" type="pres">
      <dgm:prSet presAssocID="{7F77ADB6-0FC2-4AEF-AF63-AFB779AA2464}" presName="linear" presStyleCnt="0">
        <dgm:presLayoutVars>
          <dgm:dir/>
          <dgm:animLvl val="lvl"/>
          <dgm:resizeHandles val="exact"/>
        </dgm:presLayoutVars>
      </dgm:prSet>
      <dgm:spPr/>
    </dgm:pt>
    <dgm:pt modelId="{39BF8A7C-8D47-4591-9757-A129B234A909}" type="pres">
      <dgm:prSet presAssocID="{F534CCDB-684A-48E7-BCE5-EF525D25954B}" presName="parentLin" presStyleCnt="0"/>
      <dgm:spPr/>
    </dgm:pt>
    <dgm:pt modelId="{2BCEB651-99C8-480A-831B-C4E34F21455F}" type="pres">
      <dgm:prSet presAssocID="{F534CCDB-684A-48E7-BCE5-EF525D25954B}" presName="parentLeftMargin" presStyleLbl="node1" presStyleIdx="0" presStyleCnt="3"/>
      <dgm:spPr/>
    </dgm:pt>
    <dgm:pt modelId="{B2A7C3ED-7A69-4537-B4AA-CDC3AD745F48}" type="pres">
      <dgm:prSet presAssocID="{F534CCDB-684A-48E7-BCE5-EF525D25954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4960BB8-DFEC-4656-BE68-43E6053CC395}" type="pres">
      <dgm:prSet presAssocID="{F534CCDB-684A-48E7-BCE5-EF525D25954B}" presName="negativeSpace" presStyleCnt="0"/>
      <dgm:spPr/>
    </dgm:pt>
    <dgm:pt modelId="{F9246B63-0105-4198-BDC8-6B357A937629}" type="pres">
      <dgm:prSet presAssocID="{F534CCDB-684A-48E7-BCE5-EF525D25954B}" presName="childText" presStyleLbl="conFgAcc1" presStyleIdx="0" presStyleCnt="3">
        <dgm:presLayoutVars>
          <dgm:bulletEnabled val="1"/>
        </dgm:presLayoutVars>
      </dgm:prSet>
      <dgm:spPr/>
    </dgm:pt>
    <dgm:pt modelId="{75802A08-9526-464E-B4CD-DAFE525AD7C9}" type="pres">
      <dgm:prSet presAssocID="{262E98F8-FC1B-4C73-93A1-BEB4B101991A}" presName="spaceBetweenRectangles" presStyleCnt="0"/>
      <dgm:spPr/>
    </dgm:pt>
    <dgm:pt modelId="{1C899A87-ACA6-437F-9A1D-5F5C94A2D506}" type="pres">
      <dgm:prSet presAssocID="{65ED0636-96B8-4469-9332-7664DF2056C9}" presName="parentLin" presStyleCnt="0"/>
      <dgm:spPr/>
    </dgm:pt>
    <dgm:pt modelId="{0235A11E-FD65-4EB1-9D3E-A14AD1A81C79}" type="pres">
      <dgm:prSet presAssocID="{65ED0636-96B8-4469-9332-7664DF2056C9}" presName="parentLeftMargin" presStyleLbl="node1" presStyleIdx="0" presStyleCnt="3"/>
      <dgm:spPr/>
    </dgm:pt>
    <dgm:pt modelId="{BCCFDBCC-6A6F-4B62-BF77-D98299C20672}" type="pres">
      <dgm:prSet presAssocID="{65ED0636-96B8-4469-9332-7664DF2056C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A37A5C9-BB75-423C-AF30-5DAD1BA1AAC6}" type="pres">
      <dgm:prSet presAssocID="{65ED0636-96B8-4469-9332-7664DF2056C9}" presName="negativeSpace" presStyleCnt="0"/>
      <dgm:spPr/>
    </dgm:pt>
    <dgm:pt modelId="{49341E3F-0377-4D17-92EF-D6BAE7B0B12C}" type="pres">
      <dgm:prSet presAssocID="{65ED0636-96B8-4469-9332-7664DF2056C9}" presName="childText" presStyleLbl="conFgAcc1" presStyleIdx="1" presStyleCnt="3">
        <dgm:presLayoutVars>
          <dgm:bulletEnabled val="1"/>
        </dgm:presLayoutVars>
      </dgm:prSet>
      <dgm:spPr/>
    </dgm:pt>
    <dgm:pt modelId="{A2B6297C-1F39-4096-BE5F-19AF2509F678}" type="pres">
      <dgm:prSet presAssocID="{17CBA088-9D56-4C1F-9564-8859830B6FE3}" presName="spaceBetweenRectangles" presStyleCnt="0"/>
      <dgm:spPr/>
    </dgm:pt>
    <dgm:pt modelId="{7760C3A4-1534-4CFB-930C-277EBB115073}" type="pres">
      <dgm:prSet presAssocID="{68A222C9-C467-4BCE-8EE1-55A76395A279}" presName="parentLin" presStyleCnt="0"/>
      <dgm:spPr/>
    </dgm:pt>
    <dgm:pt modelId="{B3B47138-8406-4078-A4B1-99E539F5EB3E}" type="pres">
      <dgm:prSet presAssocID="{68A222C9-C467-4BCE-8EE1-55A76395A279}" presName="parentLeftMargin" presStyleLbl="node1" presStyleIdx="1" presStyleCnt="3"/>
      <dgm:spPr/>
    </dgm:pt>
    <dgm:pt modelId="{16E7F9B7-849E-4BC8-BD74-FD0319419D66}" type="pres">
      <dgm:prSet presAssocID="{68A222C9-C467-4BCE-8EE1-55A76395A27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38E5F42-470C-41D9-8E3F-5AE125736BBF}" type="pres">
      <dgm:prSet presAssocID="{68A222C9-C467-4BCE-8EE1-55A76395A279}" presName="negativeSpace" presStyleCnt="0"/>
      <dgm:spPr/>
    </dgm:pt>
    <dgm:pt modelId="{023D493B-9FED-496A-A84D-1BA69DD4197A}" type="pres">
      <dgm:prSet presAssocID="{68A222C9-C467-4BCE-8EE1-55A76395A27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0170A0E-CAF4-4CC0-A5E2-B33146503DCE}" srcId="{68A222C9-C467-4BCE-8EE1-55A76395A279}" destId="{8C1CCB52-0406-4203-9AB2-B4DBAA98893B}" srcOrd="0" destOrd="0" parTransId="{F620A803-AC18-46AD-AEE6-0EF7A60C1D4E}" sibTransId="{72356F46-F637-4A01-BE84-014EF8B3D08E}"/>
    <dgm:cxn modelId="{AF76F01C-3638-4A23-8664-D23AD310EB55}" type="presOf" srcId="{7ED56E74-0331-47DC-818D-A560244C34BA}" destId="{F9246B63-0105-4198-BDC8-6B357A937629}" srcOrd="0" destOrd="0" presId="urn:microsoft.com/office/officeart/2005/8/layout/list1"/>
    <dgm:cxn modelId="{FA6BEB25-E9C0-4AE2-82AE-5D29D135F7DF}" type="presOf" srcId="{133E2AB4-057E-4DD5-8A00-92FDAB79BB58}" destId="{F9246B63-0105-4198-BDC8-6B357A937629}" srcOrd="0" destOrd="3" presId="urn:microsoft.com/office/officeart/2005/8/layout/list1"/>
    <dgm:cxn modelId="{BD6EB228-7894-4D70-B301-A77CC90ED2EB}" type="presOf" srcId="{1756F270-90C6-47C1-BBFF-7DC82A89C2AE}" destId="{F9246B63-0105-4198-BDC8-6B357A937629}" srcOrd="0" destOrd="1" presId="urn:microsoft.com/office/officeart/2005/8/layout/list1"/>
    <dgm:cxn modelId="{4834623E-A152-4697-B031-029BDA4BB9A7}" srcId="{65ED0636-96B8-4469-9332-7664DF2056C9}" destId="{7D373BE5-9E7E-4F13-A2C4-BEA230FCFB58}" srcOrd="2" destOrd="0" parTransId="{5D85C7E4-015A-465C-B0C2-356C1059B431}" sibTransId="{D387BB6D-639D-40C8-BD4B-772C88812E72}"/>
    <dgm:cxn modelId="{7CF9325C-68BF-47E4-994F-D2B265B628CC}" srcId="{F534CCDB-684A-48E7-BCE5-EF525D25954B}" destId="{133E2AB4-057E-4DD5-8A00-92FDAB79BB58}" srcOrd="3" destOrd="0" parTransId="{18D8DC02-E808-4E7D-A109-D3FB0A7F97B9}" sibTransId="{FE7F7B04-4191-4D4B-90F4-5E52FD767878}"/>
    <dgm:cxn modelId="{A76B5E60-1684-4231-949E-B21472BF2826}" type="presOf" srcId="{68A222C9-C467-4BCE-8EE1-55A76395A279}" destId="{16E7F9B7-849E-4BC8-BD74-FD0319419D66}" srcOrd="1" destOrd="0" presId="urn:microsoft.com/office/officeart/2005/8/layout/list1"/>
    <dgm:cxn modelId="{9C2B2E6B-CB51-4824-B9B5-F1C6204870CB}" srcId="{F534CCDB-684A-48E7-BCE5-EF525D25954B}" destId="{F895A67A-B473-4F57-BEAE-B9E064BA104D}" srcOrd="2" destOrd="0" parTransId="{1DF2002E-146F-4D43-AA2B-AF9CCA18724D}" sibTransId="{8F278A33-2CCD-4D84-9408-DCEBB7700136}"/>
    <dgm:cxn modelId="{75862C6C-4C1B-4E24-AA18-AD130057877D}" srcId="{F534CCDB-684A-48E7-BCE5-EF525D25954B}" destId="{1756F270-90C6-47C1-BBFF-7DC82A89C2AE}" srcOrd="1" destOrd="0" parTransId="{FF73F2FC-9926-4AA5-8B79-805D0D4815A8}" sibTransId="{0BAD8DB6-BF33-425C-A485-76D0B26CFB24}"/>
    <dgm:cxn modelId="{7626CE4E-E74C-4B3D-B610-1BB90BCD2C3B}" srcId="{68A222C9-C467-4BCE-8EE1-55A76395A279}" destId="{72BF9EA6-82E9-4AC4-956A-1FCC391257DF}" srcOrd="1" destOrd="0" parTransId="{F7F86DE2-B46E-490D-80AE-910B3FA0F5F8}" sibTransId="{BDF4B7B0-EEAF-497A-9B3D-C46DB6F982F0}"/>
    <dgm:cxn modelId="{EB752B51-342D-4756-A187-93770314CA54}" type="presOf" srcId="{68A222C9-C467-4BCE-8EE1-55A76395A279}" destId="{B3B47138-8406-4078-A4B1-99E539F5EB3E}" srcOrd="0" destOrd="0" presId="urn:microsoft.com/office/officeart/2005/8/layout/list1"/>
    <dgm:cxn modelId="{3BFA0554-E570-4E25-8107-DB7582C6E386}" type="presOf" srcId="{1D7F82A6-3DE8-487F-B3E6-741370E6FA99}" destId="{49341E3F-0377-4D17-92EF-D6BAE7B0B12C}" srcOrd="0" destOrd="0" presId="urn:microsoft.com/office/officeart/2005/8/layout/list1"/>
    <dgm:cxn modelId="{0792BF56-9225-46FB-9357-8C918D1C3EE0}" type="presOf" srcId="{014D537C-2B35-4721-A4D6-E5F9C94B6E24}" destId="{49341E3F-0377-4D17-92EF-D6BAE7B0B12C}" srcOrd="0" destOrd="1" presId="urn:microsoft.com/office/officeart/2005/8/layout/list1"/>
    <dgm:cxn modelId="{D737B95A-740B-4149-A70E-CE9CC761DE21}" type="presOf" srcId="{65ED0636-96B8-4469-9332-7664DF2056C9}" destId="{BCCFDBCC-6A6F-4B62-BF77-D98299C20672}" srcOrd="1" destOrd="0" presId="urn:microsoft.com/office/officeart/2005/8/layout/list1"/>
    <dgm:cxn modelId="{A0D80D8C-56B0-43FE-8523-84B7A817D610}" type="presOf" srcId="{65ED0636-96B8-4469-9332-7664DF2056C9}" destId="{0235A11E-FD65-4EB1-9D3E-A14AD1A81C79}" srcOrd="0" destOrd="0" presId="urn:microsoft.com/office/officeart/2005/8/layout/list1"/>
    <dgm:cxn modelId="{8763778E-56F3-4827-96D5-D74D0736D1EC}" srcId="{68A222C9-C467-4BCE-8EE1-55A76395A279}" destId="{84BB8550-20E4-455F-B4DC-C828901D301A}" srcOrd="2" destOrd="0" parTransId="{37F6DC75-38A0-421F-B019-87586E399003}" sibTransId="{0326840E-66B2-4BA3-B6AE-DC98666DE90F}"/>
    <dgm:cxn modelId="{5228F097-8072-4761-8022-E9ED8AE90617}" srcId="{65ED0636-96B8-4469-9332-7664DF2056C9}" destId="{1D7F82A6-3DE8-487F-B3E6-741370E6FA99}" srcOrd="0" destOrd="0" parTransId="{E6AF59A3-8C24-4CCC-8468-AEB8E551B6E9}" sibTransId="{2D9C9A93-4FE5-4DF4-B90C-C588D80C8215}"/>
    <dgm:cxn modelId="{25055E9A-5122-4C19-9C2B-2903A32677B5}" type="presOf" srcId="{F895A67A-B473-4F57-BEAE-B9E064BA104D}" destId="{F9246B63-0105-4198-BDC8-6B357A937629}" srcOrd="0" destOrd="2" presId="urn:microsoft.com/office/officeart/2005/8/layout/list1"/>
    <dgm:cxn modelId="{AD0EB29B-27F7-488B-B757-3A8632D19036}" type="presOf" srcId="{72BF9EA6-82E9-4AC4-956A-1FCC391257DF}" destId="{023D493B-9FED-496A-A84D-1BA69DD4197A}" srcOrd="0" destOrd="1" presId="urn:microsoft.com/office/officeart/2005/8/layout/list1"/>
    <dgm:cxn modelId="{F588F89D-4C1F-4BEF-90D5-A7CF75374C90}" srcId="{7F77ADB6-0FC2-4AEF-AF63-AFB779AA2464}" destId="{65ED0636-96B8-4469-9332-7664DF2056C9}" srcOrd="1" destOrd="0" parTransId="{FCECAE58-A9A8-489F-ABB0-AF08DB92947E}" sibTransId="{17CBA088-9D56-4C1F-9564-8859830B6FE3}"/>
    <dgm:cxn modelId="{C3BE72A7-C12D-4E53-9867-8111EF0774CF}" type="presOf" srcId="{7F77ADB6-0FC2-4AEF-AF63-AFB779AA2464}" destId="{C1351A2F-ECD7-4F72-8798-86385FB80484}" srcOrd="0" destOrd="0" presId="urn:microsoft.com/office/officeart/2005/8/layout/list1"/>
    <dgm:cxn modelId="{63759AB1-F4D0-49E1-9C2D-890DCD2BF266}" srcId="{F534CCDB-684A-48E7-BCE5-EF525D25954B}" destId="{7ED56E74-0331-47DC-818D-A560244C34BA}" srcOrd="0" destOrd="0" parTransId="{16477584-6EDF-4E48-8D14-4F6746E09189}" sibTransId="{80A56AF6-29CB-4220-ACCB-A86C4018D4E8}"/>
    <dgm:cxn modelId="{5C212CBB-38A1-4C02-916D-D72CD4AFBB2F}" type="presOf" srcId="{F534CCDB-684A-48E7-BCE5-EF525D25954B}" destId="{B2A7C3ED-7A69-4537-B4AA-CDC3AD745F48}" srcOrd="1" destOrd="0" presId="urn:microsoft.com/office/officeart/2005/8/layout/list1"/>
    <dgm:cxn modelId="{A94BA9C5-F4B4-43F9-8EF3-9D217F8C26FD}" type="presOf" srcId="{84BB8550-20E4-455F-B4DC-C828901D301A}" destId="{023D493B-9FED-496A-A84D-1BA69DD4197A}" srcOrd="0" destOrd="2" presId="urn:microsoft.com/office/officeart/2005/8/layout/list1"/>
    <dgm:cxn modelId="{774DC4CA-D0E3-4C66-84D9-FF4EDA8C6843}" type="presOf" srcId="{F534CCDB-684A-48E7-BCE5-EF525D25954B}" destId="{2BCEB651-99C8-480A-831B-C4E34F21455F}" srcOrd="0" destOrd="0" presId="urn:microsoft.com/office/officeart/2005/8/layout/list1"/>
    <dgm:cxn modelId="{301652CC-0DF4-45F8-861C-F6EBE701A220}" type="presOf" srcId="{8C1CCB52-0406-4203-9AB2-B4DBAA98893B}" destId="{023D493B-9FED-496A-A84D-1BA69DD4197A}" srcOrd="0" destOrd="0" presId="urn:microsoft.com/office/officeart/2005/8/layout/list1"/>
    <dgm:cxn modelId="{1E553FD0-F226-4A00-81B7-DD60507F7932}" srcId="{7F77ADB6-0FC2-4AEF-AF63-AFB779AA2464}" destId="{F534CCDB-684A-48E7-BCE5-EF525D25954B}" srcOrd="0" destOrd="0" parTransId="{ED0DFC85-C3EC-45A4-B409-82FA9956C0D4}" sibTransId="{262E98F8-FC1B-4C73-93A1-BEB4B101991A}"/>
    <dgm:cxn modelId="{5AAEFCE4-65FD-40F0-B57D-BB9AB770BD74}" type="presOf" srcId="{7D373BE5-9E7E-4F13-A2C4-BEA230FCFB58}" destId="{49341E3F-0377-4D17-92EF-D6BAE7B0B12C}" srcOrd="0" destOrd="2" presId="urn:microsoft.com/office/officeart/2005/8/layout/list1"/>
    <dgm:cxn modelId="{ED6216F3-8D63-4883-AF04-44B4ABE0A3A6}" srcId="{65ED0636-96B8-4469-9332-7664DF2056C9}" destId="{014D537C-2B35-4721-A4D6-E5F9C94B6E24}" srcOrd="1" destOrd="0" parTransId="{07897A17-23A1-4B37-8625-A0D064FF5EE0}" sibTransId="{B514AFF3-337D-4CC7-8B19-14927F5D30DB}"/>
    <dgm:cxn modelId="{948EB4F4-FBD0-4E93-811C-898795D35C3C}" srcId="{7F77ADB6-0FC2-4AEF-AF63-AFB779AA2464}" destId="{68A222C9-C467-4BCE-8EE1-55A76395A279}" srcOrd="2" destOrd="0" parTransId="{615173E3-BB49-487B-AB2E-B2DF2CDF3451}" sibTransId="{B03BF033-486B-4FF7-9680-B783385F3328}"/>
    <dgm:cxn modelId="{F478B6A4-DEC3-4F7B-B2F4-C8515B631F27}" type="presParOf" srcId="{C1351A2F-ECD7-4F72-8798-86385FB80484}" destId="{39BF8A7C-8D47-4591-9757-A129B234A909}" srcOrd="0" destOrd="0" presId="urn:microsoft.com/office/officeart/2005/8/layout/list1"/>
    <dgm:cxn modelId="{FBB3C625-1A7E-4AD2-B61E-30AC38EDA3AD}" type="presParOf" srcId="{39BF8A7C-8D47-4591-9757-A129B234A909}" destId="{2BCEB651-99C8-480A-831B-C4E34F21455F}" srcOrd="0" destOrd="0" presId="urn:microsoft.com/office/officeart/2005/8/layout/list1"/>
    <dgm:cxn modelId="{467831B7-B67F-4067-8130-6BD559A5E714}" type="presParOf" srcId="{39BF8A7C-8D47-4591-9757-A129B234A909}" destId="{B2A7C3ED-7A69-4537-B4AA-CDC3AD745F48}" srcOrd="1" destOrd="0" presId="urn:microsoft.com/office/officeart/2005/8/layout/list1"/>
    <dgm:cxn modelId="{B3DEAE94-676C-40D6-9B38-B5A71C33F97D}" type="presParOf" srcId="{C1351A2F-ECD7-4F72-8798-86385FB80484}" destId="{14960BB8-DFEC-4656-BE68-43E6053CC395}" srcOrd="1" destOrd="0" presId="urn:microsoft.com/office/officeart/2005/8/layout/list1"/>
    <dgm:cxn modelId="{6FD92656-11AF-4578-97EC-D443F9051566}" type="presParOf" srcId="{C1351A2F-ECD7-4F72-8798-86385FB80484}" destId="{F9246B63-0105-4198-BDC8-6B357A937629}" srcOrd="2" destOrd="0" presId="urn:microsoft.com/office/officeart/2005/8/layout/list1"/>
    <dgm:cxn modelId="{7449A55C-375D-495D-9652-C0868AB35BB8}" type="presParOf" srcId="{C1351A2F-ECD7-4F72-8798-86385FB80484}" destId="{75802A08-9526-464E-B4CD-DAFE525AD7C9}" srcOrd="3" destOrd="0" presId="urn:microsoft.com/office/officeart/2005/8/layout/list1"/>
    <dgm:cxn modelId="{F16DB5FF-8C75-420F-9ED4-0EB11828156D}" type="presParOf" srcId="{C1351A2F-ECD7-4F72-8798-86385FB80484}" destId="{1C899A87-ACA6-437F-9A1D-5F5C94A2D506}" srcOrd="4" destOrd="0" presId="urn:microsoft.com/office/officeart/2005/8/layout/list1"/>
    <dgm:cxn modelId="{036DD298-B7C1-44A1-B3F5-15FCB53DF618}" type="presParOf" srcId="{1C899A87-ACA6-437F-9A1D-5F5C94A2D506}" destId="{0235A11E-FD65-4EB1-9D3E-A14AD1A81C79}" srcOrd="0" destOrd="0" presId="urn:microsoft.com/office/officeart/2005/8/layout/list1"/>
    <dgm:cxn modelId="{D29D0B0B-AB8B-45CF-B817-D6348D8319E6}" type="presParOf" srcId="{1C899A87-ACA6-437F-9A1D-5F5C94A2D506}" destId="{BCCFDBCC-6A6F-4B62-BF77-D98299C20672}" srcOrd="1" destOrd="0" presId="urn:microsoft.com/office/officeart/2005/8/layout/list1"/>
    <dgm:cxn modelId="{FDEE1315-E6AD-46F0-8A57-DE911110905B}" type="presParOf" srcId="{C1351A2F-ECD7-4F72-8798-86385FB80484}" destId="{4A37A5C9-BB75-423C-AF30-5DAD1BA1AAC6}" srcOrd="5" destOrd="0" presId="urn:microsoft.com/office/officeart/2005/8/layout/list1"/>
    <dgm:cxn modelId="{BDF81951-3FBB-4BDC-92CA-4A419FDCC68C}" type="presParOf" srcId="{C1351A2F-ECD7-4F72-8798-86385FB80484}" destId="{49341E3F-0377-4D17-92EF-D6BAE7B0B12C}" srcOrd="6" destOrd="0" presId="urn:microsoft.com/office/officeart/2005/8/layout/list1"/>
    <dgm:cxn modelId="{042431D3-9746-4D7A-980C-E44CDD116122}" type="presParOf" srcId="{C1351A2F-ECD7-4F72-8798-86385FB80484}" destId="{A2B6297C-1F39-4096-BE5F-19AF2509F678}" srcOrd="7" destOrd="0" presId="urn:microsoft.com/office/officeart/2005/8/layout/list1"/>
    <dgm:cxn modelId="{E83F090A-4FA4-4A71-AB4A-15A3B7B17A6F}" type="presParOf" srcId="{C1351A2F-ECD7-4F72-8798-86385FB80484}" destId="{7760C3A4-1534-4CFB-930C-277EBB115073}" srcOrd="8" destOrd="0" presId="urn:microsoft.com/office/officeart/2005/8/layout/list1"/>
    <dgm:cxn modelId="{0F9DF3D3-5374-46B9-AEFE-F268CF8FB7A6}" type="presParOf" srcId="{7760C3A4-1534-4CFB-930C-277EBB115073}" destId="{B3B47138-8406-4078-A4B1-99E539F5EB3E}" srcOrd="0" destOrd="0" presId="urn:microsoft.com/office/officeart/2005/8/layout/list1"/>
    <dgm:cxn modelId="{17329502-69AF-4099-B977-41D89877F158}" type="presParOf" srcId="{7760C3A4-1534-4CFB-930C-277EBB115073}" destId="{16E7F9B7-849E-4BC8-BD74-FD0319419D66}" srcOrd="1" destOrd="0" presId="urn:microsoft.com/office/officeart/2005/8/layout/list1"/>
    <dgm:cxn modelId="{F6C732CC-6BD1-444E-83D2-1D33215F9A08}" type="presParOf" srcId="{C1351A2F-ECD7-4F72-8798-86385FB80484}" destId="{B38E5F42-470C-41D9-8E3F-5AE125736BBF}" srcOrd="9" destOrd="0" presId="urn:microsoft.com/office/officeart/2005/8/layout/list1"/>
    <dgm:cxn modelId="{AD80DF37-DFC5-441F-89E5-37EBDB4542EF}" type="presParOf" srcId="{C1351A2F-ECD7-4F72-8798-86385FB80484}" destId="{023D493B-9FED-496A-A84D-1BA69DD4197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589ED3-C406-4DCD-A1F7-5665E3930B9F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8DC1B9A-AA09-4334-84F9-EAE119E7A9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Initially allotted $300</a:t>
          </a:r>
        </a:p>
      </dgm:t>
    </dgm:pt>
    <dgm:pt modelId="{32EFEEFE-1C53-4189-B5FB-61B5A08F4CC7}" type="parTrans" cxnId="{43F87089-5C9E-4E39-A7DA-E8C4014D695B}">
      <dgm:prSet/>
      <dgm:spPr/>
      <dgm:t>
        <a:bodyPr/>
        <a:lstStyle/>
        <a:p>
          <a:endParaRPr lang="en-US"/>
        </a:p>
      </dgm:t>
    </dgm:pt>
    <dgm:pt modelId="{55AEB3A6-6F61-4EC3-B30B-4C9308D7E481}" type="sibTrans" cxnId="{43F87089-5C9E-4E39-A7DA-E8C4014D695B}">
      <dgm:prSet/>
      <dgm:spPr/>
      <dgm:t>
        <a:bodyPr/>
        <a:lstStyle/>
        <a:p>
          <a:endParaRPr lang="en-US"/>
        </a:p>
      </dgm:t>
    </dgm:pt>
    <dgm:pt modelId="{1D0822F5-9CC2-4EE7-9E20-9F9B77136E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Cost-to-date: $50 used for Unreal assets</a:t>
          </a:r>
        </a:p>
      </dgm:t>
    </dgm:pt>
    <dgm:pt modelId="{5676B53A-7A4B-4CC7-8451-92A8AC706AE5}" type="parTrans" cxnId="{D4274544-AE9C-4E0F-B756-673CA570C903}">
      <dgm:prSet/>
      <dgm:spPr/>
      <dgm:t>
        <a:bodyPr/>
        <a:lstStyle/>
        <a:p>
          <a:endParaRPr lang="en-US"/>
        </a:p>
      </dgm:t>
    </dgm:pt>
    <dgm:pt modelId="{835FCE58-D21E-4942-A771-B1F9C4BE3D90}" type="sibTrans" cxnId="{D4274544-AE9C-4E0F-B756-673CA570C903}">
      <dgm:prSet/>
      <dgm:spPr/>
      <dgm:t>
        <a:bodyPr/>
        <a:lstStyle/>
        <a:p>
          <a:endParaRPr lang="en-US"/>
        </a:p>
      </dgm:t>
    </dgm:pt>
    <dgm:pt modelId="{7336E723-057A-4BF8-8637-5EF8BA9285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Not expecting to spend any additional money</a:t>
          </a:r>
        </a:p>
      </dgm:t>
    </dgm:pt>
    <dgm:pt modelId="{A0AAD754-069D-499A-898F-DA0C9A9AF53E}" type="parTrans" cxnId="{F7DF3596-53D2-4713-94B3-1615509107E3}">
      <dgm:prSet/>
      <dgm:spPr/>
      <dgm:t>
        <a:bodyPr/>
        <a:lstStyle/>
        <a:p>
          <a:endParaRPr lang="en-US"/>
        </a:p>
      </dgm:t>
    </dgm:pt>
    <dgm:pt modelId="{40D6ED91-A8B2-4099-9660-D7A9816E80EC}" type="sibTrans" cxnId="{F7DF3596-53D2-4713-94B3-1615509107E3}">
      <dgm:prSet/>
      <dgm:spPr/>
      <dgm:t>
        <a:bodyPr/>
        <a:lstStyle/>
        <a:p>
          <a:endParaRPr lang="en-US"/>
        </a:p>
      </dgm:t>
    </dgm:pt>
    <dgm:pt modelId="{A7440358-BA77-43E3-9228-984E950686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If more budget is used it will go towards more assets </a:t>
          </a:r>
        </a:p>
      </dgm:t>
    </dgm:pt>
    <dgm:pt modelId="{7340328F-24B4-46BA-BAD0-C6834584D248}" type="parTrans" cxnId="{9E941541-EB16-4830-A8FC-67551A1BEE9F}">
      <dgm:prSet/>
      <dgm:spPr/>
      <dgm:t>
        <a:bodyPr/>
        <a:lstStyle/>
        <a:p>
          <a:endParaRPr lang="en-US"/>
        </a:p>
      </dgm:t>
    </dgm:pt>
    <dgm:pt modelId="{42123D2B-FC2A-4026-9D2B-BF509F3D0AC2}" type="sibTrans" cxnId="{9E941541-EB16-4830-A8FC-67551A1BEE9F}">
      <dgm:prSet/>
      <dgm:spPr/>
      <dgm:t>
        <a:bodyPr/>
        <a:lstStyle/>
        <a:p>
          <a:endParaRPr lang="en-US"/>
        </a:p>
      </dgm:t>
    </dgm:pt>
    <dgm:pt modelId="{7D1F65BD-758C-4CC6-BAD1-CE4BE57F55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 need to purchase training hardware or cloud training solution</a:t>
          </a:r>
        </a:p>
      </dgm:t>
    </dgm:pt>
    <dgm:pt modelId="{FF3FAA2A-3BAE-4E98-868D-A44B63453F13}" type="parTrans" cxnId="{988EBE8F-3E0A-4696-878B-F6B4C236EDAC}">
      <dgm:prSet/>
      <dgm:spPr/>
      <dgm:t>
        <a:bodyPr/>
        <a:lstStyle/>
        <a:p>
          <a:endParaRPr lang="en-US"/>
        </a:p>
      </dgm:t>
    </dgm:pt>
    <dgm:pt modelId="{3AA4D9DF-10BC-4056-91F6-85F9DCE4BD72}" type="sibTrans" cxnId="{988EBE8F-3E0A-4696-878B-F6B4C236EDAC}">
      <dgm:prSet/>
      <dgm:spPr/>
      <dgm:t>
        <a:bodyPr/>
        <a:lstStyle/>
        <a:p>
          <a:endParaRPr lang="en-US"/>
        </a:p>
      </dgm:t>
    </dgm:pt>
    <dgm:pt modelId="{343F8129-FBC8-431F-A41D-85B5615F02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Lent a NVIDIA Quadro RTX 6000 from Lockheed Martin for environment rendering and model training</a:t>
          </a:r>
        </a:p>
      </dgm:t>
    </dgm:pt>
    <dgm:pt modelId="{DC63154A-AD30-4C07-8D4E-8F72B45B7557}" type="parTrans" cxnId="{45AF6C60-AD26-4DFD-9F08-2F724500C80E}">
      <dgm:prSet/>
      <dgm:spPr/>
      <dgm:t>
        <a:bodyPr/>
        <a:lstStyle/>
        <a:p>
          <a:endParaRPr lang="en-US"/>
        </a:p>
      </dgm:t>
    </dgm:pt>
    <dgm:pt modelId="{BCBF159D-0DA6-4EBD-89B4-7EAA4230905A}" type="sibTrans" cxnId="{45AF6C60-AD26-4DFD-9F08-2F724500C80E}">
      <dgm:prSet/>
      <dgm:spPr/>
      <dgm:t>
        <a:bodyPr/>
        <a:lstStyle/>
        <a:p>
          <a:endParaRPr lang="en-US"/>
        </a:p>
      </dgm:t>
    </dgm:pt>
    <dgm:pt modelId="{F79FC511-0F0C-422B-AE95-B3AB77E5EBAA}" type="pres">
      <dgm:prSet presAssocID="{95589ED3-C406-4DCD-A1F7-5665E3930B9F}" presName="root" presStyleCnt="0">
        <dgm:presLayoutVars>
          <dgm:dir/>
          <dgm:resizeHandles val="exact"/>
        </dgm:presLayoutVars>
      </dgm:prSet>
      <dgm:spPr/>
    </dgm:pt>
    <dgm:pt modelId="{B62A77DA-AB4A-477E-9EEF-115B25F61A74}" type="pres">
      <dgm:prSet presAssocID="{E8DC1B9A-AA09-4334-84F9-EAE119E7A985}" presName="compNode" presStyleCnt="0"/>
      <dgm:spPr/>
    </dgm:pt>
    <dgm:pt modelId="{95F93DBD-E19C-47D4-8A9F-4E90F1AD18DF}" type="pres">
      <dgm:prSet presAssocID="{E8DC1B9A-AA09-4334-84F9-EAE119E7A985}" presName="bgRect" presStyleLbl="bgShp" presStyleIdx="0" presStyleCnt="4"/>
      <dgm:spPr/>
    </dgm:pt>
    <dgm:pt modelId="{8A93B485-4022-43EE-98FC-CD45EC136F01}" type="pres">
      <dgm:prSet presAssocID="{E8DC1B9A-AA09-4334-84F9-EAE119E7A98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8EAC441D-21E4-4B2B-A33B-49E36A644238}" type="pres">
      <dgm:prSet presAssocID="{E8DC1B9A-AA09-4334-84F9-EAE119E7A985}" presName="spaceRect" presStyleCnt="0"/>
      <dgm:spPr/>
    </dgm:pt>
    <dgm:pt modelId="{2C9A6AD3-794C-4CD0-A23C-D23857C51F57}" type="pres">
      <dgm:prSet presAssocID="{E8DC1B9A-AA09-4334-84F9-EAE119E7A985}" presName="parTx" presStyleLbl="revTx" presStyleIdx="0" presStyleCnt="6">
        <dgm:presLayoutVars>
          <dgm:chMax val="0"/>
          <dgm:chPref val="0"/>
        </dgm:presLayoutVars>
      </dgm:prSet>
      <dgm:spPr/>
    </dgm:pt>
    <dgm:pt modelId="{12391409-B953-404B-B633-6986B85B77E2}" type="pres">
      <dgm:prSet presAssocID="{55AEB3A6-6F61-4EC3-B30B-4C9308D7E481}" presName="sibTrans" presStyleCnt="0"/>
      <dgm:spPr/>
    </dgm:pt>
    <dgm:pt modelId="{0B8243A0-19F5-48EA-8759-8FE5C15712CB}" type="pres">
      <dgm:prSet presAssocID="{1D0822F5-9CC2-4EE7-9E20-9F9B77136E66}" presName="compNode" presStyleCnt="0"/>
      <dgm:spPr/>
    </dgm:pt>
    <dgm:pt modelId="{F6259EEB-BC98-4A78-AD41-1A1F9D6A0E18}" type="pres">
      <dgm:prSet presAssocID="{1D0822F5-9CC2-4EE7-9E20-9F9B77136E66}" presName="bgRect" presStyleLbl="bgShp" presStyleIdx="1" presStyleCnt="4"/>
      <dgm:spPr/>
    </dgm:pt>
    <dgm:pt modelId="{55B8FDE4-FD54-4C39-A609-15FEE253060C}" type="pres">
      <dgm:prSet presAssocID="{1D0822F5-9CC2-4EE7-9E20-9F9B77136E6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FD576FAE-06EA-4CB5-822B-734798BFFE23}" type="pres">
      <dgm:prSet presAssocID="{1D0822F5-9CC2-4EE7-9E20-9F9B77136E66}" presName="spaceRect" presStyleCnt="0"/>
      <dgm:spPr/>
    </dgm:pt>
    <dgm:pt modelId="{82B49210-9EC0-4B5E-AC24-80BC82CE4D9C}" type="pres">
      <dgm:prSet presAssocID="{1D0822F5-9CC2-4EE7-9E20-9F9B77136E66}" presName="parTx" presStyleLbl="revTx" presStyleIdx="1" presStyleCnt="6">
        <dgm:presLayoutVars>
          <dgm:chMax val="0"/>
          <dgm:chPref val="0"/>
        </dgm:presLayoutVars>
      </dgm:prSet>
      <dgm:spPr/>
    </dgm:pt>
    <dgm:pt modelId="{A441C1BB-3FF8-45B2-8923-74633BD2DC47}" type="pres">
      <dgm:prSet presAssocID="{835FCE58-D21E-4942-A771-B1F9C4BE3D90}" presName="sibTrans" presStyleCnt="0"/>
      <dgm:spPr/>
    </dgm:pt>
    <dgm:pt modelId="{1065E2EC-0567-42B1-8572-D7F165F00075}" type="pres">
      <dgm:prSet presAssocID="{7336E723-057A-4BF8-8637-5EF8BA928532}" presName="compNode" presStyleCnt="0"/>
      <dgm:spPr/>
    </dgm:pt>
    <dgm:pt modelId="{3A03750D-D3C8-436B-8DDC-0A64E9C3404C}" type="pres">
      <dgm:prSet presAssocID="{7336E723-057A-4BF8-8637-5EF8BA928532}" presName="bgRect" presStyleLbl="bgShp" presStyleIdx="2" presStyleCnt="4"/>
      <dgm:spPr/>
    </dgm:pt>
    <dgm:pt modelId="{A330E5D0-73BB-4AE1-9646-0C753CE5736F}" type="pres">
      <dgm:prSet presAssocID="{7336E723-057A-4BF8-8637-5EF8BA92853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0B166DBC-A3A2-4917-91EE-06271183DC13}" type="pres">
      <dgm:prSet presAssocID="{7336E723-057A-4BF8-8637-5EF8BA928532}" presName="spaceRect" presStyleCnt="0"/>
      <dgm:spPr/>
    </dgm:pt>
    <dgm:pt modelId="{EE4FB08E-0D52-44AF-B53B-6C76850A0FC9}" type="pres">
      <dgm:prSet presAssocID="{7336E723-057A-4BF8-8637-5EF8BA928532}" presName="parTx" presStyleLbl="revTx" presStyleIdx="2" presStyleCnt="6">
        <dgm:presLayoutVars>
          <dgm:chMax val="0"/>
          <dgm:chPref val="0"/>
        </dgm:presLayoutVars>
      </dgm:prSet>
      <dgm:spPr/>
    </dgm:pt>
    <dgm:pt modelId="{B16F8D13-D2FA-457F-86EA-F43C4817DF4C}" type="pres">
      <dgm:prSet presAssocID="{7336E723-057A-4BF8-8637-5EF8BA928532}" presName="desTx" presStyleLbl="revTx" presStyleIdx="3" presStyleCnt="6">
        <dgm:presLayoutVars/>
      </dgm:prSet>
      <dgm:spPr/>
    </dgm:pt>
    <dgm:pt modelId="{65253978-2660-4053-8AE4-992AA9497AA5}" type="pres">
      <dgm:prSet presAssocID="{40D6ED91-A8B2-4099-9660-D7A9816E80EC}" presName="sibTrans" presStyleCnt="0"/>
      <dgm:spPr/>
    </dgm:pt>
    <dgm:pt modelId="{3F99090D-2BEA-48CB-94AF-BC6F781A68FD}" type="pres">
      <dgm:prSet presAssocID="{7D1F65BD-758C-4CC6-BAD1-CE4BE57F556E}" presName="compNode" presStyleCnt="0"/>
      <dgm:spPr/>
    </dgm:pt>
    <dgm:pt modelId="{82262311-D8F9-47F8-878D-4DA36E4EE6DD}" type="pres">
      <dgm:prSet presAssocID="{7D1F65BD-758C-4CC6-BAD1-CE4BE57F556E}" presName="bgRect" presStyleLbl="bgShp" presStyleIdx="3" presStyleCnt="4"/>
      <dgm:spPr/>
    </dgm:pt>
    <dgm:pt modelId="{DF2ECC77-464C-4398-9A62-BDFC7DC426C1}" type="pres">
      <dgm:prSet presAssocID="{7D1F65BD-758C-4CC6-BAD1-CE4BE57F556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592CB88-26D6-4A9B-9B40-CFF21AB70D3A}" type="pres">
      <dgm:prSet presAssocID="{7D1F65BD-758C-4CC6-BAD1-CE4BE57F556E}" presName="spaceRect" presStyleCnt="0"/>
      <dgm:spPr/>
    </dgm:pt>
    <dgm:pt modelId="{DA4F4545-5DFE-4915-99A2-26C4D7448ECF}" type="pres">
      <dgm:prSet presAssocID="{7D1F65BD-758C-4CC6-BAD1-CE4BE57F556E}" presName="parTx" presStyleLbl="revTx" presStyleIdx="4" presStyleCnt="6">
        <dgm:presLayoutVars>
          <dgm:chMax val="0"/>
          <dgm:chPref val="0"/>
        </dgm:presLayoutVars>
      </dgm:prSet>
      <dgm:spPr/>
    </dgm:pt>
    <dgm:pt modelId="{3433D374-63C4-44BC-90AD-4CCC34DA81C4}" type="pres">
      <dgm:prSet presAssocID="{7D1F65BD-758C-4CC6-BAD1-CE4BE57F556E}" presName="desTx" presStyleLbl="revTx" presStyleIdx="5" presStyleCnt="6">
        <dgm:presLayoutVars/>
      </dgm:prSet>
      <dgm:spPr/>
    </dgm:pt>
  </dgm:ptLst>
  <dgm:cxnLst>
    <dgm:cxn modelId="{FD21170D-44C8-48B8-A5FC-7EA31D035AF0}" type="presOf" srcId="{95589ED3-C406-4DCD-A1F7-5665E3930B9F}" destId="{F79FC511-0F0C-422B-AE95-B3AB77E5EBAA}" srcOrd="0" destOrd="0" presId="urn:microsoft.com/office/officeart/2018/2/layout/IconVerticalSolidList"/>
    <dgm:cxn modelId="{BCA0C219-0C43-44DB-BBE6-5E84DDC6B37A}" type="presOf" srcId="{A7440358-BA77-43E3-9228-984E950686F7}" destId="{B16F8D13-D2FA-457F-86EA-F43C4817DF4C}" srcOrd="0" destOrd="0" presId="urn:microsoft.com/office/officeart/2018/2/layout/IconVerticalSolidList"/>
    <dgm:cxn modelId="{F45F661B-9E68-408D-B2F4-E18CA02A0FBC}" type="presOf" srcId="{1D0822F5-9CC2-4EE7-9E20-9F9B77136E66}" destId="{82B49210-9EC0-4B5E-AC24-80BC82CE4D9C}" srcOrd="0" destOrd="0" presId="urn:microsoft.com/office/officeart/2018/2/layout/IconVerticalSolidList"/>
    <dgm:cxn modelId="{45AF6C60-AD26-4DFD-9F08-2F724500C80E}" srcId="{7D1F65BD-758C-4CC6-BAD1-CE4BE57F556E}" destId="{343F8129-FBC8-431F-A41D-85B5615F02BC}" srcOrd="0" destOrd="0" parTransId="{DC63154A-AD30-4C07-8D4E-8F72B45B7557}" sibTransId="{BCBF159D-0DA6-4EBD-89B4-7EAA4230905A}"/>
    <dgm:cxn modelId="{9E941541-EB16-4830-A8FC-67551A1BEE9F}" srcId="{7336E723-057A-4BF8-8637-5EF8BA928532}" destId="{A7440358-BA77-43E3-9228-984E950686F7}" srcOrd="0" destOrd="0" parTransId="{7340328F-24B4-46BA-BAD0-C6834584D248}" sibTransId="{42123D2B-FC2A-4026-9D2B-BF509F3D0AC2}"/>
    <dgm:cxn modelId="{D4274544-AE9C-4E0F-B756-673CA570C903}" srcId="{95589ED3-C406-4DCD-A1F7-5665E3930B9F}" destId="{1D0822F5-9CC2-4EE7-9E20-9F9B77136E66}" srcOrd="1" destOrd="0" parTransId="{5676B53A-7A4B-4CC7-8451-92A8AC706AE5}" sibTransId="{835FCE58-D21E-4942-A771-B1F9C4BE3D90}"/>
    <dgm:cxn modelId="{1A381C89-E169-432B-BCC6-88398D501559}" type="presOf" srcId="{7336E723-057A-4BF8-8637-5EF8BA928532}" destId="{EE4FB08E-0D52-44AF-B53B-6C76850A0FC9}" srcOrd="0" destOrd="0" presId="urn:microsoft.com/office/officeart/2018/2/layout/IconVerticalSolidList"/>
    <dgm:cxn modelId="{43F87089-5C9E-4E39-A7DA-E8C4014D695B}" srcId="{95589ED3-C406-4DCD-A1F7-5665E3930B9F}" destId="{E8DC1B9A-AA09-4334-84F9-EAE119E7A985}" srcOrd="0" destOrd="0" parTransId="{32EFEEFE-1C53-4189-B5FB-61B5A08F4CC7}" sibTransId="{55AEB3A6-6F61-4EC3-B30B-4C9308D7E481}"/>
    <dgm:cxn modelId="{988EBE8F-3E0A-4696-878B-F6B4C236EDAC}" srcId="{95589ED3-C406-4DCD-A1F7-5665E3930B9F}" destId="{7D1F65BD-758C-4CC6-BAD1-CE4BE57F556E}" srcOrd="3" destOrd="0" parTransId="{FF3FAA2A-3BAE-4E98-868D-A44B63453F13}" sibTransId="{3AA4D9DF-10BC-4056-91F6-85F9DCE4BD72}"/>
    <dgm:cxn modelId="{F7DF3596-53D2-4713-94B3-1615509107E3}" srcId="{95589ED3-C406-4DCD-A1F7-5665E3930B9F}" destId="{7336E723-057A-4BF8-8637-5EF8BA928532}" srcOrd="2" destOrd="0" parTransId="{A0AAD754-069D-499A-898F-DA0C9A9AF53E}" sibTransId="{40D6ED91-A8B2-4099-9660-D7A9816E80EC}"/>
    <dgm:cxn modelId="{CD53BDA8-3420-444D-AE79-A346080AC43D}" type="presOf" srcId="{7D1F65BD-758C-4CC6-BAD1-CE4BE57F556E}" destId="{DA4F4545-5DFE-4915-99A2-26C4D7448ECF}" srcOrd="0" destOrd="0" presId="urn:microsoft.com/office/officeart/2018/2/layout/IconVerticalSolidList"/>
    <dgm:cxn modelId="{E97277CC-491E-41EB-A5BE-C1EA52BCC09B}" type="presOf" srcId="{E8DC1B9A-AA09-4334-84F9-EAE119E7A985}" destId="{2C9A6AD3-794C-4CD0-A23C-D23857C51F57}" srcOrd="0" destOrd="0" presId="urn:microsoft.com/office/officeart/2018/2/layout/IconVerticalSolidList"/>
    <dgm:cxn modelId="{B33EEDD5-E077-4487-AF45-C4C17DE719F7}" type="presOf" srcId="{343F8129-FBC8-431F-A41D-85B5615F02BC}" destId="{3433D374-63C4-44BC-90AD-4CCC34DA81C4}" srcOrd="0" destOrd="0" presId="urn:microsoft.com/office/officeart/2018/2/layout/IconVerticalSolidList"/>
    <dgm:cxn modelId="{2492532E-26D1-47C9-90BE-9B70A74EE73C}" type="presParOf" srcId="{F79FC511-0F0C-422B-AE95-B3AB77E5EBAA}" destId="{B62A77DA-AB4A-477E-9EEF-115B25F61A74}" srcOrd="0" destOrd="0" presId="urn:microsoft.com/office/officeart/2018/2/layout/IconVerticalSolidList"/>
    <dgm:cxn modelId="{A479355C-69BD-4949-A334-C00CBDA3931A}" type="presParOf" srcId="{B62A77DA-AB4A-477E-9EEF-115B25F61A74}" destId="{95F93DBD-E19C-47D4-8A9F-4E90F1AD18DF}" srcOrd="0" destOrd="0" presId="urn:microsoft.com/office/officeart/2018/2/layout/IconVerticalSolidList"/>
    <dgm:cxn modelId="{B408E249-DF19-400D-8749-0339ED85FCF6}" type="presParOf" srcId="{B62A77DA-AB4A-477E-9EEF-115B25F61A74}" destId="{8A93B485-4022-43EE-98FC-CD45EC136F01}" srcOrd="1" destOrd="0" presId="urn:microsoft.com/office/officeart/2018/2/layout/IconVerticalSolidList"/>
    <dgm:cxn modelId="{3956639F-6A65-4187-96EA-4DB503703F40}" type="presParOf" srcId="{B62A77DA-AB4A-477E-9EEF-115B25F61A74}" destId="{8EAC441D-21E4-4B2B-A33B-49E36A644238}" srcOrd="2" destOrd="0" presId="urn:microsoft.com/office/officeart/2018/2/layout/IconVerticalSolidList"/>
    <dgm:cxn modelId="{C1991A05-F54B-45EC-BF19-27F3079D0340}" type="presParOf" srcId="{B62A77DA-AB4A-477E-9EEF-115B25F61A74}" destId="{2C9A6AD3-794C-4CD0-A23C-D23857C51F57}" srcOrd="3" destOrd="0" presId="urn:microsoft.com/office/officeart/2018/2/layout/IconVerticalSolidList"/>
    <dgm:cxn modelId="{2A65150F-3590-4675-AA8E-33FD970A55BE}" type="presParOf" srcId="{F79FC511-0F0C-422B-AE95-B3AB77E5EBAA}" destId="{12391409-B953-404B-B633-6986B85B77E2}" srcOrd="1" destOrd="0" presId="urn:microsoft.com/office/officeart/2018/2/layout/IconVerticalSolidList"/>
    <dgm:cxn modelId="{9F27C0CA-3AE2-48BE-9AE6-E0A9AE896C5E}" type="presParOf" srcId="{F79FC511-0F0C-422B-AE95-B3AB77E5EBAA}" destId="{0B8243A0-19F5-48EA-8759-8FE5C15712CB}" srcOrd="2" destOrd="0" presId="urn:microsoft.com/office/officeart/2018/2/layout/IconVerticalSolidList"/>
    <dgm:cxn modelId="{ADD777A3-820C-4100-BAD5-C59701C41C41}" type="presParOf" srcId="{0B8243A0-19F5-48EA-8759-8FE5C15712CB}" destId="{F6259EEB-BC98-4A78-AD41-1A1F9D6A0E18}" srcOrd="0" destOrd="0" presId="urn:microsoft.com/office/officeart/2018/2/layout/IconVerticalSolidList"/>
    <dgm:cxn modelId="{7EA2E3A7-1948-4229-AA8A-B01C21AE7B74}" type="presParOf" srcId="{0B8243A0-19F5-48EA-8759-8FE5C15712CB}" destId="{55B8FDE4-FD54-4C39-A609-15FEE253060C}" srcOrd="1" destOrd="0" presId="urn:microsoft.com/office/officeart/2018/2/layout/IconVerticalSolidList"/>
    <dgm:cxn modelId="{6BC6022E-6BE8-4A26-BB3D-F0051E3EB407}" type="presParOf" srcId="{0B8243A0-19F5-48EA-8759-8FE5C15712CB}" destId="{FD576FAE-06EA-4CB5-822B-734798BFFE23}" srcOrd="2" destOrd="0" presId="urn:microsoft.com/office/officeart/2018/2/layout/IconVerticalSolidList"/>
    <dgm:cxn modelId="{BD790CE8-4008-4703-9950-2B67FAD0A382}" type="presParOf" srcId="{0B8243A0-19F5-48EA-8759-8FE5C15712CB}" destId="{82B49210-9EC0-4B5E-AC24-80BC82CE4D9C}" srcOrd="3" destOrd="0" presId="urn:microsoft.com/office/officeart/2018/2/layout/IconVerticalSolidList"/>
    <dgm:cxn modelId="{54639DDE-63E4-482B-BBF3-5C7B1F5F7CA8}" type="presParOf" srcId="{F79FC511-0F0C-422B-AE95-B3AB77E5EBAA}" destId="{A441C1BB-3FF8-45B2-8923-74633BD2DC47}" srcOrd="3" destOrd="0" presId="urn:microsoft.com/office/officeart/2018/2/layout/IconVerticalSolidList"/>
    <dgm:cxn modelId="{02D0171B-1D2C-4CDC-B3EE-A827C0B0C77E}" type="presParOf" srcId="{F79FC511-0F0C-422B-AE95-B3AB77E5EBAA}" destId="{1065E2EC-0567-42B1-8572-D7F165F00075}" srcOrd="4" destOrd="0" presId="urn:microsoft.com/office/officeart/2018/2/layout/IconVerticalSolidList"/>
    <dgm:cxn modelId="{C057849F-509C-4851-AD6B-7844B00DD699}" type="presParOf" srcId="{1065E2EC-0567-42B1-8572-D7F165F00075}" destId="{3A03750D-D3C8-436B-8DDC-0A64E9C3404C}" srcOrd="0" destOrd="0" presId="urn:microsoft.com/office/officeart/2018/2/layout/IconVerticalSolidList"/>
    <dgm:cxn modelId="{3C96B782-65CA-49B9-B933-F26227EB329C}" type="presParOf" srcId="{1065E2EC-0567-42B1-8572-D7F165F00075}" destId="{A330E5D0-73BB-4AE1-9646-0C753CE5736F}" srcOrd="1" destOrd="0" presId="urn:microsoft.com/office/officeart/2018/2/layout/IconVerticalSolidList"/>
    <dgm:cxn modelId="{517BBCD5-C0A2-40F5-9621-2736530CA5CC}" type="presParOf" srcId="{1065E2EC-0567-42B1-8572-D7F165F00075}" destId="{0B166DBC-A3A2-4917-91EE-06271183DC13}" srcOrd="2" destOrd="0" presId="urn:microsoft.com/office/officeart/2018/2/layout/IconVerticalSolidList"/>
    <dgm:cxn modelId="{6D482973-7F6E-4CD3-AA3A-EBAD1959CE8B}" type="presParOf" srcId="{1065E2EC-0567-42B1-8572-D7F165F00075}" destId="{EE4FB08E-0D52-44AF-B53B-6C76850A0FC9}" srcOrd="3" destOrd="0" presId="urn:microsoft.com/office/officeart/2018/2/layout/IconVerticalSolidList"/>
    <dgm:cxn modelId="{E5BDE371-F7CA-4FA0-AFE8-7F36823A4BEF}" type="presParOf" srcId="{1065E2EC-0567-42B1-8572-D7F165F00075}" destId="{B16F8D13-D2FA-457F-86EA-F43C4817DF4C}" srcOrd="4" destOrd="0" presId="urn:microsoft.com/office/officeart/2018/2/layout/IconVerticalSolidList"/>
    <dgm:cxn modelId="{1126EF05-E743-4567-AF91-CE8B3D453C23}" type="presParOf" srcId="{F79FC511-0F0C-422B-AE95-B3AB77E5EBAA}" destId="{65253978-2660-4053-8AE4-992AA9497AA5}" srcOrd="5" destOrd="0" presId="urn:microsoft.com/office/officeart/2018/2/layout/IconVerticalSolidList"/>
    <dgm:cxn modelId="{5C37F8A2-2FD9-471A-8325-7C4F669024F6}" type="presParOf" srcId="{F79FC511-0F0C-422B-AE95-B3AB77E5EBAA}" destId="{3F99090D-2BEA-48CB-94AF-BC6F781A68FD}" srcOrd="6" destOrd="0" presId="urn:microsoft.com/office/officeart/2018/2/layout/IconVerticalSolidList"/>
    <dgm:cxn modelId="{A24029EF-0CE3-4529-A60C-1A05EB709523}" type="presParOf" srcId="{3F99090D-2BEA-48CB-94AF-BC6F781A68FD}" destId="{82262311-D8F9-47F8-878D-4DA36E4EE6DD}" srcOrd="0" destOrd="0" presId="urn:microsoft.com/office/officeart/2018/2/layout/IconVerticalSolidList"/>
    <dgm:cxn modelId="{841A66A9-2834-4325-9633-91C862754016}" type="presParOf" srcId="{3F99090D-2BEA-48CB-94AF-BC6F781A68FD}" destId="{DF2ECC77-464C-4398-9A62-BDFC7DC426C1}" srcOrd="1" destOrd="0" presId="urn:microsoft.com/office/officeart/2018/2/layout/IconVerticalSolidList"/>
    <dgm:cxn modelId="{A6AD42B6-716C-48A1-A899-F326389C405B}" type="presParOf" srcId="{3F99090D-2BEA-48CB-94AF-BC6F781A68FD}" destId="{6592CB88-26D6-4A9B-9B40-CFF21AB70D3A}" srcOrd="2" destOrd="0" presId="urn:microsoft.com/office/officeart/2018/2/layout/IconVerticalSolidList"/>
    <dgm:cxn modelId="{68E79835-1C03-4108-888F-C80C36C8D766}" type="presParOf" srcId="{3F99090D-2BEA-48CB-94AF-BC6F781A68FD}" destId="{DA4F4545-5DFE-4915-99A2-26C4D7448ECF}" srcOrd="3" destOrd="0" presId="urn:microsoft.com/office/officeart/2018/2/layout/IconVerticalSolidList"/>
    <dgm:cxn modelId="{5A07C68B-9DBA-4203-B88C-460ECC9AE478}" type="presParOf" srcId="{3F99090D-2BEA-48CB-94AF-BC6F781A68FD}" destId="{3433D374-63C4-44BC-90AD-4CCC34DA81C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20D8234-D541-4974-A50A-248E9ACDF609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956D032-A7B3-471B-A231-5613ABDEB083}">
      <dgm:prSet/>
      <dgm:spPr/>
      <dgm:t>
        <a:bodyPr/>
        <a:lstStyle/>
        <a:p>
          <a:r>
            <a:rPr lang="en-US"/>
            <a:t>The ability to recognize what a given object is by extracting the subject of an image and applying an object detection algorithm</a:t>
          </a:r>
        </a:p>
      </dgm:t>
    </dgm:pt>
    <dgm:pt modelId="{171EE0A8-95C8-45D7-B696-661671997231}" type="parTrans" cxnId="{556539E2-9882-41B5-878A-DD847BBD6860}">
      <dgm:prSet/>
      <dgm:spPr/>
      <dgm:t>
        <a:bodyPr/>
        <a:lstStyle/>
        <a:p>
          <a:endParaRPr lang="en-US"/>
        </a:p>
      </dgm:t>
    </dgm:pt>
    <dgm:pt modelId="{CD3120D6-8818-465C-9925-D74B94F9951D}" type="sibTrans" cxnId="{556539E2-9882-41B5-878A-DD847BBD6860}">
      <dgm:prSet/>
      <dgm:spPr/>
      <dgm:t>
        <a:bodyPr/>
        <a:lstStyle/>
        <a:p>
          <a:endParaRPr lang="en-US"/>
        </a:p>
      </dgm:t>
    </dgm:pt>
    <dgm:pt modelId="{118255CB-18DE-4452-AE95-CB27458F99FB}">
      <dgm:prSet/>
      <dgm:spPr/>
      <dgm:t>
        <a:bodyPr/>
        <a:lstStyle/>
        <a:p>
          <a:r>
            <a:rPr lang="en-US"/>
            <a:t>Questions like "What is this?" Or "What am I looking at?"</a:t>
          </a:r>
        </a:p>
      </dgm:t>
    </dgm:pt>
    <dgm:pt modelId="{A0F6187A-2DC3-4512-B566-6BAE9C52F1C6}" type="parTrans" cxnId="{62127C67-4444-4C8F-9A21-57D0442454F8}">
      <dgm:prSet/>
      <dgm:spPr/>
      <dgm:t>
        <a:bodyPr/>
        <a:lstStyle/>
        <a:p>
          <a:endParaRPr lang="en-US"/>
        </a:p>
      </dgm:t>
    </dgm:pt>
    <dgm:pt modelId="{AEA52A60-61E8-48EE-8A7C-22395D80F7DD}" type="sibTrans" cxnId="{62127C67-4444-4C8F-9A21-57D0442454F8}">
      <dgm:prSet/>
      <dgm:spPr/>
      <dgm:t>
        <a:bodyPr/>
        <a:lstStyle/>
        <a:p>
          <a:endParaRPr lang="en-US"/>
        </a:p>
      </dgm:t>
    </dgm:pt>
    <dgm:pt modelId="{A18AD92B-E1A3-41D1-A0CB-D830B58D671A}">
      <dgm:prSet/>
      <dgm:spPr/>
      <dgm:t>
        <a:bodyPr/>
        <a:lstStyle/>
        <a:p>
          <a:r>
            <a:rPr lang="en-US"/>
            <a:t>Text Recognition</a:t>
          </a:r>
        </a:p>
      </dgm:t>
    </dgm:pt>
    <dgm:pt modelId="{40275276-9A30-4084-BE9B-AAAA7DF6A4C4}" type="parTrans" cxnId="{4572B8C2-8078-4644-B9CB-12818DE0F323}">
      <dgm:prSet/>
      <dgm:spPr/>
      <dgm:t>
        <a:bodyPr/>
        <a:lstStyle/>
        <a:p>
          <a:endParaRPr lang="en-US"/>
        </a:p>
      </dgm:t>
    </dgm:pt>
    <dgm:pt modelId="{2055B757-A09C-4245-AE0B-60BD95DAF7CD}" type="sibTrans" cxnId="{4572B8C2-8078-4644-B9CB-12818DE0F323}">
      <dgm:prSet/>
      <dgm:spPr/>
      <dgm:t>
        <a:bodyPr/>
        <a:lstStyle/>
        <a:p>
          <a:endParaRPr lang="en-US"/>
        </a:p>
      </dgm:t>
    </dgm:pt>
    <dgm:pt modelId="{8B2B7069-2794-46A1-9C2C-4D106CDFA8F8}">
      <dgm:prSet/>
      <dgm:spPr/>
      <dgm:t>
        <a:bodyPr/>
        <a:lstStyle/>
        <a:p>
          <a:r>
            <a:rPr lang="en-US"/>
            <a:t>The ability to recognize the content of text placed in a scene</a:t>
          </a:r>
        </a:p>
      </dgm:t>
    </dgm:pt>
    <dgm:pt modelId="{CAA4E5AB-F4A9-450F-8B78-6573A7C0E9CE}" type="parTrans" cxnId="{B1CB3049-B799-4807-9479-218AD6F49B35}">
      <dgm:prSet/>
      <dgm:spPr/>
      <dgm:t>
        <a:bodyPr/>
        <a:lstStyle/>
        <a:p>
          <a:endParaRPr lang="en-US"/>
        </a:p>
      </dgm:t>
    </dgm:pt>
    <dgm:pt modelId="{C6D86AAC-F815-4AEC-8655-94BB2F4C89D5}" type="sibTrans" cxnId="{B1CB3049-B799-4807-9479-218AD6F49B35}">
      <dgm:prSet/>
      <dgm:spPr/>
      <dgm:t>
        <a:bodyPr/>
        <a:lstStyle/>
        <a:p>
          <a:endParaRPr lang="en-US"/>
        </a:p>
      </dgm:t>
    </dgm:pt>
    <dgm:pt modelId="{8430B60A-D7BF-4372-AFEB-6E2DBD3D41C6}">
      <dgm:prSet/>
      <dgm:spPr/>
      <dgm:t>
        <a:bodyPr/>
        <a:lstStyle/>
        <a:p>
          <a:r>
            <a:rPr lang="en-US"/>
            <a:t>Questions like "What text is on that car?" Or "What does that say?"</a:t>
          </a:r>
        </a:p>
      </dgm:t>
    </dgm:pt>
    <dgm:pt modelId="{70679E89-0DB3-4FAC-A766-5D213F47356B}" type="parTrans" cxnId="{C2E71C0A-D44E-43E7-AD0E-C776915B1246}">
      <dgm:prSet/>
      <dgm:spPr/>
      <dgm:t>
        <a:bodyPr/>
        <a:lstStyle/>
        <a:p>
          <a:endParaRPr lang="en-US"/>
        </a:p>
      </dgm:t>
    </dgm:pt>
    <dgm:pt modelId="{DE658846-88B6-4B4A-8BC3-DAFA6AC62487}" type="sibTrans" cxnId="{C2E71C0A-D44E-43E7-AD0E-C776915B1246}">
      <dgm:prSet/>
      <dgm:spPr/>
      <dgm:t>
        <a:bodyPr/>
        <a:lstStyle/>
        <a:p>
          <a:endParaRPr lang="en-US"/>
        </a:p>
      </dgm:t>
    </dgm:pt>
    <dgm:pt modelId="{C2A8DDE2-9905-4FF6-9CAC-D2E345ABFC40}">
      <dgm:prSet/>
      <dgm:spPr/>
      <dgm:t>
        <a:bodyPr/>
        <a:lstStyle/>
        <a:p>
          <a:r>
            <a:rPr lang="en-US"/>
            <a:t>Object Detection</a:t>
          </a:r>
        </a:p>
      </dgm:t>
    </dgm:pt>
    <dgm:pt modelId="{AAF61242-608C-4419-A364-A5C898FAA7A4}" type="parTrans" cxnId="{A19162EF-CABF-4BBA-87BE-9135FD72C876}">
      <dgm:prSet/>
      <dgm:spPr/>
      <dgm:t>
        <a:bodyPr/>
        <a:lstStyle/>
        <a:p>
          <a:endParaRPr lang="en-US"/>
        </a:p>
      </dgm:t>
    </dgm:pt>
    <dgm:pt modelId="{9925DA8A-F10E-49D8-B462-0976A22F3873}" type="sibTrans" cxnId="{A19162EF-CABF-4BBA-87BE-9135FD72C876}">
      <dgm:prSet/>
      <dgm:spPr/>
      <dgm:t>
        <a:bodyPr/>
        <a:lstStyle/>
        <a:p>
          <a:endParaRPr lang="en-US"/>
        </a:p>
      </dgm:t>
    </dgm:pt>
    <dgm:pt modelId="{0AD9CC94-FF13-4130-A241-45053017B5DB}">
      <dgm:prSet/>
      <dgm:spPr/>
      <dgm:t>
        <a:bodyPr/>
        <a:lstStyle/>
        <a:p>
          <a:r>
            <a:rPr lang="en-US"/>
            <a:t>The ability to detect whether a given object is present in a scene</a:t>
          </a:r>
        </a:p>
      </dgm:t>
    </dgm:pt>
    <dgm:pt modelId="{5AF7A0B2-1AAB-4F90-89F1-E0E15CA01190}" type="parTrans" cxnId="{9746BF27-FDB1-42AA-9E97-FB53414BBCC3}">
      <dgm:prSet/>
      <dgm:spPr/>
      <dgm:t>
        <a:bodyPr/>
        <a:lstStyle/>
        <a:p>
          <a:endParaRPr lang="en-US"/>
        </a:p>
      </dgm:t>
    </dgm:pt>
    <dgm:pt modelId="{A5BE83F2-ACFC-46A3-8978-81EAFD1DD2FE}" type="sibTrans" cxnId="{9746BF27-FDB1-42AA-9E97-FB53414BBCC3}">
      <dgm:prSet/>
      <dgm:spPr/>
      <dgm:t>
        <a:bodyPr/>
        <a:lstStyle/>
        <a:p>
          <a:endParaRPr lang="en-US"/>
        </a:p>
      </dgm:t>
    </dgm:pt>
    <dgm:pt modelId="{C3D9D2A4-E0BD-46F3-AA9D-ABA8D60E21B6}">
      <dgm:prSet/>
      <dgm:spPr/>
      <dgm:t>
        <a:bodyPr/>
        <a:lstStyle/>
        <a:p>
          <a:r>
            <a:rPr lang="en-US"/>
            <a:t>Questions like "Is this a car?" Or "Is this a building?"</a:t>
          </a:r>
        </a:p>
      </dgm:t>
    </dgm:pt>
    <dgm:pt modelId="{E0EA5412-454E-4665-B016-99304680C3CC}" type="parTrans" cxnId="{AB63A133-5A11-4B01-89E0-4C99A4EBE255}">
      <dgm:prSet/>
      <dgm:spPr/>
      <dgm:t>
        <a:bodyPr/>
        <a:lstStyle/>
        <a:p>
          <a:endParaRPr lang="en-US"/>
        </a:p>
      </dgm:t>
    </dgm:pt>
    <dgm:pt modelId="{90CC26F8-700D-48E8-878E-F231083B5E46}" type="sibTrans" cxnId="{AB63A133-5A11-4B01-89E0-4C99A4EBE255}">
      <dgm:prSet/>
      <dgm:spPr/>
      <dgm:t>
        <a:bodyPr/>
        <a:lstStyle/>
        <a:p>
          <a:endParaRPr lang="en-US"/>
        </a:p>
      </dgm:t>
    </dgm:pt>
    <dgm:pt modelId="{C18BBCE7-32FC-4775-9CD6-5D53A3CAF601}">
      <dgm:prSet/>
      <dgm:spPr/>
      <dgm:t>
        <a:bodyPr/>
        <a:lstStyle/>
        <a:p>
          <a:r>
            <a:rPr lang="en-US"/>
            <a:t>Scene Classification</a:t>
          </a:r>
        </a:p>
      </dgm:t>
    </dgm:pt>
    <dgm:pt modelId="{B510E55B-60D7-45FD-A252-F8C6FB46533A}" type="parTrans" cxnId="{8F0448CF-F374-42EF-BDCA-FA3DE8E09EB1}">
      <dgm:prSet/>
      <dgm:spPr/>
      <dgm:t>
        <a:bodyPr/>
        <a:lstStyle/>
        <a:p>
          <a:endParaRPr lang="en-US"/>
        </a:p>
      </dgm:t>
    </dgm:pt>
    <dgm:pt modelId="{39C7F9B1-BB40-49BE-9040-AA2F25969161}" type="sibTrans" cxnId="{8F0448CF-F374-42EF-BDCA-FA3DE8E09EB1}">
      <dgm:prSet/>
      <dgm:spPr/>
      <dgm:t>
        <a:bodyPr/>
        <a:lstStyle/>
        <a:p>
          <a:endParaRPr lang="en-US"/>
        </a:p>
      </dgm:t>
    </dgm:pt>
    <dgm:pt modelId="{3E9423A3-DF7F-44D4-AC23-BCDD270379A4}">
      <dgm:prSet/>
      <dgm:spPr/>
      <dgm:t>
        <a:bodyPr/>
        <a:lstStyle/>
        <a:p>
          <a:r>
            <a:rPr lang="en-US"/>
            <a:t>The ability to classify the category of the scene being presented to the model</a:t>
          </a:r>
        </a:p>
      </dgm:t>
    </dgm:pt>
    <dgm:pt modelId="{600C1CB5-01B8-4144-AA5C-ABE0FEA9C38A}" type="parTrans" cxnId="{36B4606E-2F81-4D02-8B44-82D20713CC3C}">
      <dgm:prSet/>
      <dgm:spPr/>
      <dgm:t>
        <a:bodyPr/>
        <a:lstStyle/>
        <a:p>
          <a:endParaRPr lang="en-US"/>
        </a:p>
      </dgm:t>
    </dgm:pt>
    <dgm:pt modelId="{809FB12A-D219-45B9-A913-8CC0D6106E81}" type="sibTrans" cxnId="{36B4606E-2F81-4D02-8B44-82D20713CC3C}">
      <dgm:prSet/>
      <dgm:spPr/>
      <dgm:t>
        <a:bodyPr/>
        <a:lstStyle/>
        <a:p>
          <a:endParaRPr lang="en-US"/>
        </a:p>
      </dgm:t>
    </dgm:pt>
    <dgm:pt modelId="{334956B7-8F6C-4689-B006-8C0AC62A263A}">
      <dgm:prSet/>
      <dgm:spPr/>
      <dgm:t>
        <a:bodyPr/>
        <a:lstStyle/>
        <a:p>
          <a:r>
            <a:rPr lang="en-US"/>
            <a:t>Questions like "Where am I?" Or "Is this a city?" Or "What season is this?"</a:t>
          </a:r>
        </a:p>
      </dgm:t>
    </dgm:pt>
    <dgm:pt modelId="{B122E43E-AD04-4E28-81B9-12E7BC122A3B}" type="parTrans" cxnId="{79B32E21-4287-47E3-9DA7-6400426DDF9E}">
      <dgm:prSet/>
      <dgm:spPr/>
      <dgm:t>
        <a:bodyPr/>
        <a:lstStyle/>
        <a:p>
          <a:endParaRPr lang="en-US"/>
        </a:p>
      </dgm:t>
    </dgm:pt>
    <dgm:pt modelId="{AA0228DD-53D8-46B7-9DD4-89556E59E23A}" type="sibTrans" cxnId="{79B32E21-4287-47E3-9DA7-6400426DDF9E}">
      <dgm:prSet/>
      <dgm:spPr/>
      <dgm:t>
        <a:bodyPr/>
        <a:lstStyle/>
        <a:p>
          <a:endParaRPr lang="en-US"/>
        </a:p>
      </dgm:t>
    </dgm:pt>
    <dgm:pt modelId="{7E6CB52E-E55C-4BAB-86A3-3AD7922B775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Object Recognition</a:t>
          </a:r>
        </a:p>
      </dgm:t>
    </dgm:pt>
    <dgm:pt modelId="{9C3EBADE-0A99-4A68-B707-E549F23A6CDB}" type="parTrans" cxnId="{E9B461D8-E999-4EC4-A923-EC8AA9315D8F}">
      <dgm:prSet/>
      <dgm:spPr/>
    </dgm:pt>
    <dgm:pt modelId="{B7F24837-F2DB-42E6-8DD9-5ECB67C9F188}" type="sibTrans" cxnId="{E9B461D8-E999-4EC4-A923-EC8AA9315D8F}">
      <dgm:prSet/>
      <dgm:spPr/>
    </dgm:pt>
    <dgm:pt modelId="{493A15F3-0A31-4C71-96EE-83339F19B88E}" type="pres">
      <dgm:prSet presAssocID="{920D8234-D541-4974-A50A-248E9ACDF609}" presName="Name0" presStyleCnt="0">
        <dgm:presLayoutVars>
          <dgm:dir/>
          <dgm:animLvl val="lvl"/>
          <dgm:resizeHandles val="exact"/>
        </dgm:presLayoutVars>
      </dgm:prSet>
      <dgm:spPr/>
    </dgm:pt>
    <dgm:pt modelId="{5B74B705-7891-40CA-A3B9-2A5C0C339DA9}" type="pres">
      <dgm:prSet presAssocID="{7E6CB52E-E55C-4BAB-86A3-3AD7922B7754}" presName="linNode" presStyleCnt="0"/>
      <dgm:spPr/>
    </dgm:pt>
    <dgm:pt modelId="{7F0FE254-CE55-4901-95F3-6E8090FBC8FC}" type="pres">
      <dgm:prSet presAssocID="{7E6CB52E-E55C-4BAB-86A3-3AD7922B775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47296328-6163-4399-A4CE-179E4238B202}" type="pres">
      <dgm:prSet presAssocID="{7E6CB52E-E55C-4BAB-86A3-3AD7922B7754}" presName="descendantText" presStyleLbl="alignAccFollowNode1" presStyleIdx="0" presStyleCnt="4">
        <dgm:presLayoutVars>
          <dgm:bulletEnabled val="1"/>
        </dgm:presLayoutVars>
      </dgm:prSet>
      <dgm:spPr/>
    </dgm:pt>
    <dgm:pt modelId="{0B30B6A4-C850-402F-8223-310951A2A0E4}" type="pres">
      <dgm:prSet presAssocID="{B7F24837-F2DB-42E6-8DD9-5ECB67C9F188}" presName="sp" presStyleCnt="0"/>
      <dgm:spPr/>
    </dgm:pt>
    <dgm:pt modelId="{8A33E429-AA15-465F-91E9-5B5BC0444ACD}" type="pres">
      <dgm:prSet presAssocID="{A18AD92B-E1A3-41D1-A0CB-D830B58D671A}" presName="linNode" presStyleCnt="0"/>
      <dgm:spPr/>
    </dgm:pt>
    <dgm:pt modelId="{C941D6D5-8A90-40E9-B449-171227303314}" type="pres">
      <dgm:prSet presAssocID="{A18AD92B-E1A3-41D1-A0CB-D830B58D671A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B10B946B-BD82-46BB-914E-359C4CE2271A}" type="pres">
      <dgm:prSet presAssocID="{A18AD92B-E1A3-41D1-A0CB-D830B58D671A}" presName="descendantText" presStyleLbl="alignAccFollowNode1" presStyleIdx="1" presStyleCnt="4">
        <dgm:presLayoutVars>
          <dgm:bulletEnabled val="1"/>
        </dgm:presLayoutVars>
      </dgm:prSet>
      <dgm:spPr/>
    </dgm:pt>
    <dgm:pt modelId="{81BB1665-411E-4343-A86E-F07E7D6697D3}" type="pres">
      <dgm:prSet presAssocID="{2055B757-A09C-4245-AE0B-60BD95DAF7CD}" presName="sp" presStyleCnt="0"/>
      <dgm:spPr/>
    </dgm:pt>
    <dgm:pt modelId="{AC50A275-312C-4F26-8CC5-D6362B09EFFE}" type="pres">
      <dgm:prSet presAssocID="{C2A8DDE2-9905-4FF6-9CAC-D2E345ABFC40}" presName="linNode" presStyleCnt="0"/>
      <dgm:spPr/>
    </dgm:pt>
    <dgm:pt modelId="{639CF25E-ABFD-4947-9522-3316EC92974A}" type="pres">
      <dgm:prSet presAssocID="{C2A8DDE2-9905-4FF6-9CAC-D2E345ABFC40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38C8CBD9-52F8-4B36-ACDE-62D139756610}" type="pres">
      <dgm:prSet presAssocID="{C2A8DDE2-9905-4FF6-9CAC-D2E345ABFC40}" presName="descendantText" presStyleLbl="alignAccFollowNode1" presStyleIdx="2" presStyleCnt="4">
        <dgm:presLayoutVars>
          <dgm:bulletEnabled val="1"/>
        </dgm:presLayoutVars>
      </dgm:prSet>
      <dgm:spPr/>
    </dgm:pt>
    <dgm:pt modelId="{5E1642D6-ECD5-484F-960F-A2194CBE3D84}" type="pres">
      <dgm:prSet presAssocID="{9925DA8A-F10E-49D8-B462-0976A22F3873}" presName="sp" presStyleCnt="0"/>
      <dgm:spPr/>
    </dgm:pt>
    <dgm:pt modelId="{9F32F595-8C5D-4A05-B3CF-5558C65F5197}" type="pres">
      <dgm:prSet presAssocID="{C18BBCE7-32FC-4775-9CD6-5D53A3CAF601}" presName="linNode" presStyleCnt="0"/>
      <dgm:spPr/>
    </dgm:pt>
    <dgm:pt modelId="{AD14F4BA-A2B4-4B7E-AFC6-0C97AED5D65C}" type="pres">
      <dgm:prSet presAssocID="{C18BBCE7-32FC-4775-9CD6-5D53A3CAF601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45AE7D3E-322D-4818-AB43-D852736538B4}" type="pres">
      <dgm:prSet presAssocID="{C18BBCE7-32FC-4775-9CD6-5D53A3CAF601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F4613402-4B22-4B8E-BE01-2DEA447F56CC}" type="presOf" srcId="{C2A8DDE2-9905-4FF6-9CAC-D2E345ABFC40}" destId="{639CF25E-ABFD-4947-9522-3316EC92974A}" srcOrd="0" destOrd="0" presId="urn:microsoft.com/office/officeart/2005/8/layout/vList5"/>
    <dgm:cxn modelId="{C2E71C0A-D44E-43E7-AD0E-C776915B1246}" srcId="{A18AD92B-E1A3-41D1-A0CB-D830B58D671A}" destId="{8430B60A-D7BF-4372-AFEB-6E2DBD3D41C6}" srcOrd="1" destOrd="0" parTransId="{70679E89-0DB3-4FAC-A766-5D213F47356B}" sibTransId="{DE658846-88B6-4B4A-8BC3-DAFA6AC62487}"/>
    <dgm:cxn modelId="{B3DD1615-A4C6-442E-9D74-65BA2C1752CB}" type="presOf" srcId="{920D8234-D541-4974-A50A-248E9ACDF609}" destId="{493A15F3-0A31-4C71-96EE-83339F19B88E}" srcOrd="0" destOrd="0" presId="urn:microsoft.com/office/officeart/2005/8/layout/vList5"/>
    <dgm:cxn modelId="{4B1BE718-67E3-4BEF-97C2-ED480ADC88D3}" type="presOf" srcId="{3E9423A3-DF7F-44D4-AC23-BCDD270379A4}" destId="{45AE7D3E-322D-4818-AB43-D852736538B4}" srcOrd="0" destOrd="0" presId="urn:microsoft.com/office/officeart/2005/8/layout/vList5"/>
    <dgm:cxn modelId="{7B7CAE20-8F7F-4F0B-8F90-455DC74B692A}" type="presOf" srcId="{A18AD92B-E1A3-41D1-A0CB-D830B58D671A}" destId="{C941D6D5-8A90-40E9-B449-171227303314}" srcOrd="0" destOrd="0" presId="urn:microsoft.com/office/officeart/2005/8/layout/vList5"/>
    <dgm:cxn modelId="{79B32E21-4287-47E3-9DA7-6400426DDF9E}" srcId="{C18BBCE7-32FC-4775-9CD6-5D53A3CAF601}" destId="{334956B7-8F6C-4689-B006-8C0AC62A263A}" srcOrd="1" destOrd="0" parTransId="{B122E43E-AD04-4E28-81B9-12E7BC122A3B}" sibTransId="{AA0228DD-53D8-46B7-9DD4-89556E59E23A}"/>
    <dgm:cxn modelId="{9746BF27-FDB1-42AA-9E97-FB53414BBCC3}" srcId="{C2A8DDE2-9905-4FF6-9CAC-D2E345ABFC40}" destId="{0AD9CC94-FF13-4130-A241-45053017B5DB}" srcOrd="0" destOrd="0" parTransId="{5AF7A0B2-1AAB-4F90-89F1-E0E15CA01190}" sibTransId="{A5BE83F2-ACFC-46A3-8978-81EAFD1DD2FE}"/>
    <dgm:cxn modelId="{AB63A133-5A11-4B01-89E0-4C99A4EBE255}" srcId="{C2A8DDE2-9905-4FF6-9CAC-D2E345ABFC40}" destId="{C3D9D2A4-E0BD-46F3-AA9D-ABA8D60E21B6}" srcOrd="1" destOrd="0" parTransId="{E0EA5412-454E-4665-B016-99304680C3CC}" sibTransId="{90CC26F8-700D-48E8-878E-F231083B5E46}"/>
    <dgm:cxn modelId="{1920583C-28C8-4658-ABF9-5DABA9233B96}" type="presOf" srcId="{334956B7-8F6C-4689-B006-8C0AC62A263A}" destId="{45AE7D3E-322D-4818-AB43-D852736538B4}" srcOrd="0" destOrd="1" presId="urn:microsoft.com/office/officeart/2005/8/layout/vList5"/>
    <dgm:cxn modelId="{3A9AA53C-C6C2-4A1F-BDDD-41F93D4C96C2}" type="presOf" srcId="{C3D9D2A4-E0BD-46F3-AA9D-ABA8D60E21B6}" destId="{38C8CBD9-52F8-4B36-ACDE-62D139756610}" srcOrd="0" destOrd="1" presId="urn:microsoft.com/office/officeart/2005/8/layout/vList5"/>
    <dgm:cxn modelId="{62127C67-4444-4C8F-9A21-57D0442454F8}" srcId="{7E6CB52E-E55C-4BAB-86A3-3AD7922B7754}" destId="{118255CB-18DE-4452-AE95-CB27458F99FB}" srcOrd="1" destOrd="0" parTransId="{A0F6187A-2DC3-4512-B566-6BAE9C52F1C6}" sibTransId="{AEA52A60-61E8-48EE-8A7C-22395D80F7DD}"/>
    <dgm:cxn modelId="{B1CB3049-B799-4807-9479-218AD6F49B35}" srcId="{A18AD92B-E1A3-41D1-A0CB-D830B58D671A}" destId="{8B2B7069-2794-46A1-9C2C-4D106CDFA8F8}" srcOrd="0" destOrd="0" parTransId="{CAA4E5AB-F4A9-450F-8B78-6573A7C0E9CE}" sibTransId="{C6D86AAC-F815-4AEC-8655-94BB2F4C89D5}"/>
    <dgm:cxn modelId="{36B4606E-2F81-4D02-8B44-82D20713CC3C}" srcId="{C18BBCE7-32FC-4775-9CD6-5D53A3CAF601}" destId="{3E9423A3-DF7F-44D4-AC23-BCDD270379A4}" srcOrd="0" destOrd="0" parTransId="{600C1CB5-01B8-4144-AA5C-ABE0FEA9C38A}" sibTransId="{809FB12A-D219-45B9-A913-8CC0D6106E81}"/>
    <dgm:cxn modelId="{B137B058-8573-4B7E-98E9-E8D3134035F8}" type="presOf" srcId="{7E6CB52E-E55C-4BAB-86A3-3AD7922B7754}" destId="{7F0FE254-CE55-4901-95F3-6E8090FBC8FC}" srcOrd="0" destOrd="0" presId="urn:microsoft.com/office/officeart/2005/8/layout/vList5"/>
    <dgm:cxn modelId="{11777BA8-F328-42FC-B514-0D54C5B2D394}" type="presOf" srcId="{118255CB-18DE-4452-AE95-CB27458F99FB}" destId="{47296328-6163-4399-A4CE-179E4238B202}" srcOrd="0" destOrd="1" presId="urn:microsoft.com/office/officeart/2005/8/layout/vList5"/>
    <dgm:cxn modelId="{33DB96B7-0531-4A88-874E-03D71DBD9E05}" type="presOf" srcId="{8B2B7069-2794-46A1-9C2C-4D106CDFA8F8}" destId="{B10B946B-BD82-46BB-914E-359C4CE2271A}" srcOrd="0" destOrd="0" presId="urn:microsoft.com/office/officeart/2005/8/layout/vList5"/>
    <dgm:cxn modelId="{3B6021B8-9C46-4B85-AD7B-88BCA20D9244}" type="presOf" srcId="{C18BBCE7-32FC-4775-9CD6-5D53A3CAF601}" destId="{AD14F4BA-A2B4-4B7E-AFC6-0C97AED5D65C}" srcOrd="0" destOrd="0" presId="urn:microsoft.com/office/officeart/2005/8/layout/vList5"/>
    <dgm:cxn modelId="{4572B8C2-8078-4644-B9CB-12818DE0F323}" srcId="{920D8234-D541-4974-A50A-248E9ACDF609}" destId="{A18AD92B-E1A3-41D1-A0CB-D830B58D671A}" srcOrd="1" destOrd="0" parTransId="{40275276-9A30-4084-BE9B-AAAA7DF6A4C4}" sibTransId="{2055B757-A09C-4245-AE0B-60BD95DAF7CD}"/>
    <dgm:cxn modelId="{344F57CB-29A3-4CC1-96A5-BE65FBDA206E}" type="presOf" srcId="{8430B60A-D7BF-4372-AFEB-6E2DBD3D41C6}" destId="{B10B946B-BD82-46BB-914E-359C4CE2271A}" srcOrd="0" destOrd="1" presId="urn:microsoft.com/office/officeart/2005/8/layout/vList5"/>
    <dgm:cxn modelId="{8F0448CF-F374-42EF-BDCA-FA3DE8E09EB1}" srcId="{920D8234-D541-4974-A50A-248E9ACDF609}" destId="{C18BBCE7-32FC-4775-9CD6-5D53A3CAF601}" srcOrd="3" destOrd="0" parTransId="{B510E55B-60D7-45FD-A252-F8C6FB46533A}" sibTransId="{39C7F9B1-BB40-49BE-9040-AA2F25969161}"/>
    <dgm:cxn modelId="{E9B461D8-E999-4EC4-A923-EC8AA9315D8F}" srcId="{920D8234-D541-4974-A50A-248E9ACDF609}" destId="{7E6CB52E-E55C-4BAB-86A3-3AD7922B7754}" srcOrd="0" destOrd="0" parTransId="{9C3EBADE-0A99-4A68-B707-E549F23A6CDB}" sibTransId="{B7F24837-F2DB-42E6-8DD9-5ECB67C9F188}"/>
    <dgm:cxn modelId="{556539E2-9882-41B5-878A-DD847BBD6860}" srcId="{7E6CB52E-E55C-4BAB-86A3-3AD7922B7754}" destId="{5956D032-A7B3-471B-A231-5613ABDEB083}" srcOrd="0" destOrd="0" parTransId="{171EE0A8-95C8-45D7-B696-661671997231}" sibTransId="{CD3120D6-8818-465C-9925-D74B94F9951D}"/>
    <dgm:cxn modelId="{A19162EF-CABF-4BBA-87BE-9135FD72C876}" srcId="{920D8234-D541-4974-A50A-248E9ACDF609}" destId="{C2A8DDE2-9905-4FF6-9CAC-D2E345ABFC40}" srcOrd="2" destOrd="0" parTransId="{AAF61242-608C-4419-A364-A5C898FAA7A4}" sibTransId="{9925DA8A-F10E-49D8-B462-0976A22F3873}"/>
    <dgm:cxn modelId="{5093B5F0-A24B-481C-BA01-540ECA94CE50}" type="presOf" srcId="{0AD9CC94-FF13-4130-A241-45053017B5DB}" destId="{38C8CBD9-52F8-4B36-ACDE-62D139756610}" srcOrd="0" destOrd="0" presId="urn:microsoft.com/office/officeart/2005/8/layout/vList5"/>
    <dgm:cxn modelId="{1889F9F4-DF5E-443A-A61C-00CE777A150F}" type="presOf" srcId="{5956D032-A7B3-471B-A231-5613ABDEB083}" destId="{47296328-6163-4399-A4CE-179E4238B202}" srcOrd="0" destOrd="0" presId="urn:microsoft.com/office/officeart/2005/8/layout/vList5"/>
    <dgm:cxn modelId="{5502930C-C4BD-4813-8C6E-3BA0EA6728A8}" type="presParOf" srcId="{493A15F3-0A31-4C71-96EE-83339F19B88E}" destId="{5B74B705-7891-40CA-A3B9-2A5C0C339DA9}" srcOrd="0" destOrd="0" presId="urn:microsoft.com/office/officeart/2005/8/layout/vList5"/>
    <dgm:cxn modelId="{B3373604-4E65-4378-A430-7EB29CA8BBD5}" type="presParOf" srcId="{5B74B705-7891-40CA-A3B9-2A5C0C339DA9}" destId="{7F0FE254-CE55-4901-95F3-6E8090FBC8FC}" srcOrd="0" destOrd="0" presId="urn:microsoft.com/office/officeart/2005/8/layout/vList5"/>
    <dgm:cxn modelId="{401EA8F0-F98B-4448-8AF2-7791C86C49BB}" type="presParOf" srcId="{5B74B705-7891-40CA-A3B9-2A5C0C339DA9}" destId="{47296328-6163-4399-A4CE-179E4238B202}" srcOrd="1" destOrd="0" presId="urn:microsoft.com/office/officeart/2005/8/layout/vList5"/>
    <dgm:cxn modelId="{9F046A48-D518-4B3B-9930-2C80C8675D11}" type="presParOf" srcId="{493A15F3-0A31-4C71-96EE-83339F19B88E}" destId="{0B30B6A4-C850-402F-8223-310951A2A0E4}" srcOrd="1" destOrd="0" presId="urn:microsoft.com/office/officeart/2005/8/layout/vList5"/>
    <dgm:cxn modelId="{CB0A37DF-9704-4D30-A7FB-339750DE74A9}" type="presParOf" srcId="{493A15F3-0A31-4C71-96EE-83339F19B88E}" destId="{8A33E429-AA15-465F-91E9-5B5BC0444ACD}" srcOrd="2" destOrd="0" presId="urn:microsoft.com/office/officeart/2005/8/layout/vList5"/>
    <dgm:cxn modelId="{A194227D-FA1C-4A83-8097-83454297CDBC}" type="presParOf" srcId="{8A33E429-AA15-465F-91E9-5B5BC0444ACD}" destId="{C941D6D5-8A90-40E9-B449-171227303314}" srcOrd="0" destOrd="0" presId="urn:microsoft.com/office/officeart/2005/8/layout/vList5"/>
    <dgm:cxn modelId="{43A03BA0-112E-4A02-9F13-C8C24ECF1E28}" type="presParOf" srcId="{8A33E429-AA15-465F-91E9-5B5BC0444ACD}" destId="{B10B946B-BD82-46BB-914E-359C4CE2271A}" srcOrd="1" destOrd="0" presId="urn:microsoft.com/office/officeart/2005/8/layout/vList5"/>
    <dgm:cxn modelId="{238AD8B0-D128-4FE8-A373-FC373FFB77D3}" type="presParOf" srcId="{493A15F3-0A31-4C71-96EE-83339F19B88E}" destId="{81BB1665-411E-4343-A86E-F07E7D6697D3}" srcOrd="3" destOrd="0" presId="urn:microsoft.com/office/officeart/2005/8/layout/vList5"/>
    <dgm:cxn modelId="{D2FAFB3D-2B83-48B4-9E4D-65BFF8420B58}" type="presParOf" srcId="{493A15F3-0A31-4C71-96EE-83339F19B88E}" destId="{AC50A275-312C-4F26-8CC5-D6362B09EFFE}" srcOrd="4" destOrd="0" presId="urn:microsoft.com/office/officeart/2005/8/layout/vList5"/>
    <dgm:cxn modelId="{3165F413-68FE-4ECB-A4AE-60A262670B72}" type="presParOf" srcId="{AC50A275-312C-4F26-8CC5-D6362B09EFFE}" destId="{639CF25E-ABFD-4947-9522-3316EC92974A}" srcOrd="0" destOrd="0" presId="urn:microsoft.com/office/officeart/2005/8/layout/vList5"/>
    <dgm:cxn modelId="{97E34922-A154-4CE3-AE36-E6C992AECB0E}" type="presParOf" srcId="{AC50A275-312C-4F26-8CC5-D6362B09EFFE}" destId="{38C8CBD9-52F8-4B36-ACDE-62D139756610}" srcOrd="1" destOrd="0" presId="urn:microsoft.com/office/officeart/2005/8/layout/vList5"/>
    <dgm:cxn modelId="{2F03642F-14C4-4F4C-A239-AD20297E5EED}" type="presParOf" srcId="{493A15F3-0A31-4C71-96EE-83339F19B88E}" destId="{5E1642D6-ECD5-484F-960F-A2194CBE3D84}" srcOrd="5" destOrd="0" presId="urn:microsoft.com/office/officeart/2005/8/layout/vList5"/>
    <dgm:cxn modelId="{A3A417FB-2BDD-47A4-8BA0-0ABFF8380217}" type="presParOf" srcId="{493A15F3-0A31-4C71-96EE-83339F19B88E}" destId="{9F32F595-8C5D-4A05-B3CF-5558C65F5197}" srcOrd="6" destOrd="0" presId="urn:microsoft.com/office/officeart/2005/8/layout/vList5"/>
    <dgm:cxn modelId="{4E6195BA-2BD3-4344-869B-17372D06D64C}" type="presParOf" srcId="{9F32F595-8C5D-4A05-B3CF-5558C65F5197}" destId="{AD14F4BA-A2B4-4B7E-AFC6-0C97AED5D65C}" srcOrd="0" destOrd="0" presId="urn:microsoft.com/office/officeart/2005/8/layout/vList5"/>
    <dgm:cxn modelId="{19DEB56B-9666-4DB3-B32B-B73544FBFB6F}" type="presParOf" srcId="{9F32F595-8C5D-4A05-B3CF-5558C65F5197}" destId="{45AE7D3E-322D-4818-AB43-D852736538B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20D8234-D541-4974-A50A-248E9ACDF609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CA5E33B-0F75-4ACE-BB47-BD39CD42D0F3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/>
            <a:t>Situation Identification</a:t>
          </a:r>
        </a:p>
      </dgm:t>
    </dgm:pt>
    <dgm:pt modelId="{63573F26-83DB-4982-94DE-AF589E0D8A43}" type="parTrans" cxnId="{35DFE05F-3BB1-48F6-B502-E04CCDE947F8}">
      <dgm:prSet/>
      <dgm:spPr/>
      <dgm:t>
        <a:bodyPr/>
        <a:lstStyle/>
        <a:p>
          <a:endParaRPr lang="en-US"/>
        </a:p>
      </dgm:t>
    </dgm:pt>
    <dgm:pt modelId="{648B7305-A225-4364-A565-F334EE09C528}" type="sibTrans" cxnId="{35DFE05F-3BB1-48F6-B502-E04CCDE947F8}">
      <dgm:prSet/>
      <dgm:spPr/>
      <dgm:t>
        <a:bodyPr/>
        <a:lstStyle/>
        <a:p>
          <a:endParaRPr lang="en-US"/>
        </a:p>
      </dgm:t>
    </dgm:pt>
    <dgm:pt modelId="{5956D032-A7B3-471B-A231-5613ABDEB083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/>
            <a:t>The ability to gather contextual information about a given scene to identify a situation</a:t>
          </a:r>
        </a:p>
      </dgm:t>
    </dgm:pt>
    <dgm:pt modelId="{171EE0A8-95C8-45D7-B696-661671997231}" type="parTrans" cxnId="{556539E2-9882-41B5-878A-DD847BBD6860}">
      <dgm:prSet/>
      <dgm:spPr/>
      <dgm:t>
        <a:bodyPr/>
        <a:lstStyle/>
        <a:p>
          <a:endParaRPr lang="en-US"/>
        </a:p>
      </dgm:t>
    </dgm:pt>
    <dgm:pt modelId="{CD3120D6-8818-465C-9925-D74B94F9951D}" type="sibTrans" cxnId="{556539E2-9882-41B5-878A-DD847BBD6860}">
      <dgm:prSet/>
      <dgm:spPr/>
      <dgm:t>
        <a:bodyPr/>
        <a:lstStyle/>
        <a:p>
          <a:endParaRPr lang="en-US"/>
        </a:p>
      </dgm:t>
    </dgm:pt>
    <dgm:pt modelId="{118255CB-18DE-4452-AE95-CB27458F99FB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/>
            <a:t>Questions like "Is there a traffic jam?" Or "Is this area crowded?"</a:t>
          </a:r>
        </a:p>
      </dgm:t>
    </dgm:pt>
    <dgm:pt modelId="{A0F6187A-2DC3-4512-B566-6BAE9C52F1C6}" type="parTrans" cxnId="{62127C67-4444-4C8F-9A21-57D0442454F8}">
      <dgm:prSet/>
      <dgm:spPr/>
      <dgm:t>
        <a:bodyPr/>
        <a:lstStyle/>
        <a:p>
          <a:endParaRPr lang="en-US"/>
        </a:p>
      </dgm:t>
    </dgm:pt>
    <dgm:pt modelId="{AEA52A60-61E8-48EE-8A7C-22395D80F7DD}" type="sibTrans" cxnId="{62127C67-4444-4C8F-9A21-57D0442454F8}">
      <dgm:prSet/>
      <dgm:spPr/>
      <dgm:t>
        <a:bodyPr/>
        <a:lstStyle/>
        <a:p>
          <a:endParaRPr lang="en-US"/>
        </a:p>
      </dgm:t>
    </dgm:pt>
    <dgm:pt modelId="{A18AD92B-E1A3-41D1-A0CB-D830B58D671A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/>
            <a:t>Attribute Classification</a:t>
          </a:r>
        </a:p>
      </dgm:t>
    </dgm:pt>
    <dgm:pt modelId="{40275276-9A30-4084-BE9B-AAAA7DF6A4C4}" type="parTrans" cxnId="{4572B8C2-8078-4644-B9CB-12818DE0F323}">
      <dgm:prSet/>
      <dgm:spPr/>
      <dgm:t>
        <a:bodyPr/>
        <a:lstStyle/>
        <a:p>
          <a:endParaRPr lang="en-US"/>
        </a:p>
      </dgm:t>
    </dgm:pt>
    <dgm:pt modelId="{2055B757-A09C-4245-AE0B-60BD95DAF7CD}" type="sibTrans" cxnId="{4572B8C2-8078-4644-B9CB-12818DE0F323}">
      <dgm:prSet/>
      <dgm:spPr/>
      <dgm:t>
        <a:bodyPr/>
        <a:lstStyle/>
        <a:p>
          <a:endParaRPr lang="en-US"/>
        </a:p>
      </dgm:t>
    </dgm:pt>
    <dgm:pt modelId="{8B2B7069-2794-46A1-9C2C-4D106CDFA8F8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>
              <a:latin typeface="Calibri"/>
              <a:cs typeface="Calibri"/>
            </a:rPr>
            <a:t>The ability to identify various attributes of a given object or scene</a:t>
          </a:r>
        </a:p>
      </dgm:t>
    </dgm:pt>
    <dgm:pt modelId="{CAA4E5AB-F4A9-450F-8B78-6573A7C0E9CE}" type="parTrans" cxnId="{B1CB3049-B799-4807-9479-218AD6F49B35}">
      <dgm:prSet/>
      <dgm:spPr/>
      <dgm:t>
        <a:bodyPr/>
        <a:lstStyle/>
        <a:p>
          <a:endParaRPr lang="en-US"/>
        </a:p>
      </dgm:t>
    </dgm:pt>
    <dgm:pt modelId="{C6D86AAC-F815-4AEC-8655-94BB2F4C89D5}" type="sibTrans" cxnId="{B1CB3049-B799-4807-9479-218AD6F49B35}">
      <dgm:prSet/>
      <dgm:spPr/>
      <dgm:t>
        <a:bodyPr/>
        <a:lstStyle/>
        <a:p>
          <a:endParaRPr lang="en-US"/>
        </a:p>
      </dgm:t>
    </dgm:pt>
    <dgm:pt modelId="{8430B60A-D7BF-4372-AFEB-6E2DBD3D41C6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/>
            <a:t>Questions like "What type of car is this?" Or "What color is this car?"</a:t>
          </a:r>
        </a:p>
      </dgm:t>
    </dgm:pt>
    <dgm:pt modelId="{70679E89-0DB3-4FAC-A766-5D213F47356B}" type="parTrans" cxnId="{C2E71C0A-D44E-43E7-AD0E-C776915B1246}">
      <dgm:prSet/>
      <dgm:spPr/>
      <dgm:t>
        <a:bodyPr/>
        <a:lstStyle/>
        <a:p>
          <a:endParaRPr lang="en-US"/>
        </a:p>
      </dgm:t>
    </dgm:pt>
    <dgm:pt modelId="{DE658846-88B6-4B4A-8BC3-DAFA6AC62487}" type="sibTrans" cxnId="{C2E71C0A-D44E-43E7-AD0E-C776915B1246}">
      <dgm:prSet/>
      <dgm:spPr/>
      <dgm:t>
        <a:bodyPr/>
        <a:lstStyle/>
        <a:p>
          <a:endParaRPr lang="en-US"/>
        </a:p>
      </dgm:t>
    </dgm:pt>
    <dgm:pt modelId="{C2A8DDE2-9905-4FF6-9CAC-D2E345ABFC40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/>
            <a:t>Spatial Reasoning</a:t>
          </a:r>
        </a:p>
      </dgm:t>
    </dgm:pt>
    <dgm:pt modelId="{AAF61242-608C-4419-A364-A5C898FAA7A4}" type="parTrans" cxnId="{A19162EF-CABF-4BBA-87BE-9135FD72C876}">
      <dgm:prSet/>
      <dgm:spPr/>
      <dgm:t>
        <a:bodyPr/>
        <a:lstStyle/>
        <a:p>
          <a:endParaRPr lang="en-US"/>
        </a:p>
      </dgm:t>
    </dgm:pt>
    <dgm:pt modelId="{9925DA8A-F10E-49D8-B462-0976A22F3873}" type="sibTrans" cxnId="{A19162EF-CABF-4BBA-87BE-9135FD72C876}">
      <dgm:prSet/>
      <dgm:spPr/>
      <dgm:t>
        <a:bodyPr/>
        <a:lstStyle/>
        <a:p>
          <a:endParaRPr lang="en-US"/>
        </a:p>
      </dgm:t>
    </dgm:pt>
    <dgm:pt modelId="{0AD9CC94-FF13-4130-A241-45053017B5DB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>
              <a:latin typeface="Calibri"/>
              <a:cs typeface="Calibri"/>
            </a:rPr>
            <a:t>The ability to form a conclusion using relative spatial concepts</a:t>
          </a:r>
          <a:endParaRPr lang="en-US"/>
        </a:p>
      </dgm:t>
    </dgm:pt>
    <dgm:pt modelId="{5AF7A0B2-1AAB-4F90-89F1-E0E15CA01190}" type="parTrans" cxnId="{9746BF27-FDB1-42AA-9E97-FB53414BBCC3}">
      <dgm:prSet/>
      <dgm:spPr/>
      <dgm:t>
        <a:bodyPr/>
        <a:lstStyle/>
        <a:p>
          <a:endParaRPr lang="en-US"/>
        </a:p>
      </dgm:t>
    </dgm:pt>
    <dgm:pt modelId="{A5BE83F2-ACFC-46A3-8978-81EAFD1DD2FE}" type="sibTrans" cxnId="{9746BF27-FDB1-42AA-9E97-FB53414BBCC3}">
      <dgm:prSet/>
      <dgm:spPr/>
      <dgm:t>
        <a:bodyPr/>
        <a:lstStyle/>
        <a:p>
          <a:endParaRPr lang="en-US"/>
        </a:p>
      </dgm:t>
    </dgm:pt>
    <dgm:pt modelId="{C3D9D2A4-E0BD-46F3-AA9D-ABA8D60E21B6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/>
            <a:t>Questions like "are they walking closer?" Or "Is the car far away?"</a:t>
          </a:r>
        </a:p>
      </dgm:t>
    </dgm:pt>
    <dgm:pt modelId="{E0EA5412-454E-4665-B016-99304680C3CC}" type="parTrans" cxnId="{AB63A133-5A11-4B01-89E0-4C99A4EBE255}">
      <dgm:prSet/>
      <dgm:spPr/>
      <dgm:t>
        <a:bodyPr/>
        <a:lstStyle/>
        <a:p>
          <a:endParaRPr lang="en-US"/>
        </a:p>
      </dgm:t>
    </dgm:pt>
    <dgm:pt modelId="{90CC26F8-700D-48E8-878E-F231083B5E46}" type="sibTrans" cxnId="{AB63A133-5A11-4B01-89E0-4C99A4EBE255}">
      <dgm:prSet/>
      <dgm:spPr/>
      <dgm:t>
        <a:bodyPr/>
        <a:lstStyle/>
        <a:p>
          <a:endParaRPr lang="en-US"/>
        </a:p>
      </dgm:t>
    </dgm:pt>
    <dgm:pt modelId="{C18BBCE7-32FC-4775-9CD6-5D53A3CAF601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/>
            <a:t>Counting</a:t>
          </a:r>
        </a:p>
      </dgm:t>
    </dgm:pt>
    <dgm:pt modelId="{B510E55B-60D7-45FD-A252-F8C6FB46533A}" type="parTrans" cxnId="{8F0448CF-F374-42EF-BDCA-FA3DE8E09EB1}">
      <dgm:prSet/>
      <dgm:spPr/>
      <dgm:t>
        <a:bodyPr/>
        <a:lstStyle/>
        <a:p>
          <a:endParaRPr lang="en-US"/>
        </a:p>
      </dgm:t>
    </dgm:pt>
    <dgm:pt modelId="{39C7F9B1-BB40-49BE-9040-AA2F25969161}" type="sibTrans" cxnId="{8F0448CF-F374-42EF-BDCA-FA3DE8E09EB1}">
      <dgm:prSet/>
      <dgm:spPr/>
      <dgm:t>
        <a:bodyPr/>
        <a:lstStyle/>
        <a:p>
          <a:endParaRPr lang="en-US"/>
        </a:p>
      </dgm:t>
    </dgm:pt>
    <dgm:pt modelId="{3E9423A3-DF7F-44D4-AC23-BCDD270379A4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>
              <a:latin typeface="Calibri"/>
              <a:cs typeface="Calibri"/>
            </a:rPr>
            <a:t>The ability to count the number of objects repeated in a given scene</a:t>
          </a:r>
        </a:p>
      </dgm:t>
    </dgm:pt>
    <dgm:pt modelId="{600C1CB5-01B8-4144-AA5C-ABE0FEA9C38A}" type="parTrans" cxnId="{36B4606E-2F81-4D02-8B44-82D20713CC3C}">
      <dgm:prSet/>
      <dgm:spPr/>
      <dgm:t>
        <a:bodyPr/>
        <a:lstStyle/>
        <a:p>
          <a:endParaRPr lang="en-US"/>
        </a:p>
      </dgm:t>
    </dgm:pt>
    <dgm:pt modelId="{809FB12A-D219-45B9-A913-8CC0D6106E81}" type="sibTrans" cxnId="{36B4606E-2F81-4D02-8B44-82D20713CC3C}">
      <dgm:prSet/>
      <dgm:spPr/>
      <dgm:t>
        <a:bodyPr/>
        <a:lstStyle/>
        <a:p>
          <a:endParaRPr lang="en-US"/>
        </a:p>
      </dgm:t>
    </dgm:pt>
    <dgm:pt modelId="{334956B7-8F6C-4689-B006-8C0AC62A263A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/>
            <a:t>Questions like "</a:t>
          </a:r>
          <a:r>
            <a:rPr lang="en-US">
              <a:latin typeface="Calibri"/>
              <a:cs typeface="Calibri"/>
            </a:rPr>
            <a:t>How many cars are on this street</a:t>
          </a:r>
          <a:r>
            <a:rPr lang="en-US"/>
            <a:t>?" Or "</a:t>
          </a:r>
          <a:r>
            <a:rPr lang="en-US">
              <a:latin typeface="Calibri"/>
              <a:cs typeface="Calibri"/>
            </a:rPr>
            <a:t>How many people are there?"</a:t>
          </a:r>
        </a:p>
      </dgm:t>
    </dgm:pt>
    <dgm:pt modelId="{B122E43E-AD04-4E28-81B9-12E7BC122A3B}" type="parTrans" cxnId="{79B32E21-4287-47E3-9DA7-6400426DDF9E}">
      <dgm:prSet/>
      <dgm:spPr/>
      <dgm:t>
        <a:bodyPr/>
        <a:lstStyle/>
        <a:p>
          <a:endParaRPr lang="en-US"/>
        </a:p>
      </dgm:t>
    </dgm:pt>
    <dgm:pt modelId="{AA0228DD-53D8-46B7-9DD4-89556E59E23A}" type="sibTrans" cxnId="{79B32E21-4287-47E3-9DA7-6400426DDF9E}">
      <dgm:prSet/>
      <dgm:spPr/>
      <dgm:t>
        <a:bodyPr/>
        <a:lstStyle/>
        <a:p>
          <a:endParaRPr lang="en-US"/>
        </a:p>
      </dgm:t>
    </dgm:pt>
    <dgm:pt modelId="{493A15F3-0A31-4C71-96EE-83339F19B88E}" type="pres">
      <dgm:prSet presAssocID="{920D8234-D541-4974-A50A-248E9ACDF609}" presName="Name0" presStyleCnt="0">
        <dgm:presLayoutVars>
          <dgm:dir/>
          <dgm:animLvl val="lvl"/>
          <dgm:resizeHandles val="exact"/>
        </dgm:presLayoutVars>
      </dgm:prSet>
      <dgm:spPr/>
    </dgm:pt>
    <dgm:pt modelId="{11B50E43-06EB-4A49-BF81-C57A97340342}" type="pres">
      <dgm:prSet presAssocID="{0CA5E33B-0F75-4ACE-BB47-BD39CD42D0F3}" presName="linNode" presStyleCnt="0"/>
      <dgm:spPr/>
    </dgm:pt>
    <dgm:pt modelId="{777CC470-0901-4300-B255-9F3A84FF869B}" type="pres">
      <dgm:prSet presAssocID="{0CA5E33B-0F75-4ACE-BB47-BD39CD42D0F3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106038B-3A9E-4907-B5C2-DDD597B04B1F}" type="pres">
      <dgm:prSet presAssocID="{0CA5E33B-0F75-4ACE-BB47-BD39CD42D0F3}" presName="descendantText" presStyleLbl="alignAccFollowNode1" presStyleIdx="0" presStyleCnt="4">
        <dgm:presLayoutVars>
          <dgm:bulletEnabled val="1"/>
        </dgm:presLayoutVars>
      </dgm:prSet>
      <dgm:spPr/>
    </dgm:pt>
    <dgm:pt modelId="{6AB516B2-6F74-4FF4-9A36-89D822D41276}" type="pres">
      <dgm:prSet presAssocID="{648B7305-A225-4364-A565-F334EE09C528}" presName="sp" presStyleCnt="0"/>
      <dgm:spPr/>
    </dgm:pt>
    <dgm:pt modelId="{8A33E429-AA15-465F-91E9-5B5BC0444ACD}" type="pres">
      <dgm:prSet presAssocID="{A18AD92B-E1A3-41D1-A0CB-D830B58D671A}" presName="linNode" presStyleCnt="0"/>
      <dgm:spPr/>
    </dgm:pt>
    <dgm:pt modelId="{C941D6D5-8A90-40E9-B449-171227303314}" type="pres">
      <dgm:prSet presAssocID="{A18AD92B-E1A3-41D1-A0CB-D830B58D671A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B10B946B-BD82-46BB-914E-359C4CE2271A}" type="pres">
      <dgm:prSet presAssocID="{A18AD92B-E1A3-41D1-A0CB-D830B58D671A}" presName="descendantText" presStyleLbl="alignAccFollowNode1" presStyleIdx="1" presStyleCnt="4">
        <dgm:presLayoutVars>
          <dgm:bulletEnabled val="1"/>
        </dgm:presLayoutVars>
      </dgm:prSet>
      <dgm:spPr/>
    </dgm:pt>
    <dgm:pt modelId="{81BB1665-411E-4343-A86E-F07E7D6697D3}" type="pres">
      <dgm:prSet presAssocID="{2055B757-A09C-4245-AE0B-60BD95DAF7CD}" presName="sp" presStyleCnt="0"/>
      <dgm:spPr/>
    </dgm:pt>
    <dgm:pt modelId="{AC50A275-312C-4F26-8CC5-D6362B09EFFE}" type="pres">
      <dgm:prSet presAssocID="{C2A8DDE2-9905-4FF6-9CAC-D2E345ABFC40}" presName="linNode" presStyleCnt="0"/>
      <dgm:spPr/>
    </dgm:pt>
    <dgm:pt modelId="{639CF25E-ABFD-4947-9522-3316EC92974A}" type="pres">
      <dgm:prSet presAssocID="{C2A8DDE2-9905-4FF6-9CAC-D2E345ABFC40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38C8CBD9-52F8-4B36-ACDE-62D139756610}" type="pres">
      <dgm:prSet presAssocID="{C2A8DDE2-9905-4FF6-9CAC-D2E345ABFC40}" presName="descendantText" presStyleLbl="alignAccFollowNode1" presStyleIdx="2" presStyleCnt="4">
        <dgm:presLayoutVars>
          <dgm:bulletEnabled val="1"/>
        </dgm:presLayoutVars>
      </dgm:prSet>
      <dgm:spPr/>
    </dgm:pt>
    <dgm:pt modelId="{5E1642D6-ECD5-484F-960F-A2194CBE3D84}" type="pres">
      <dgm:prSet presAssocID="{9925DA8A-F10E-49D8-B462-0976A22F3873}" presName="sp" presStyleCnt="0"/>
      <dgm:spPr/>
    </dgm:pt>
    <dgm:pt modelId="{9F32F595-8C5D-4A05-B3CF-5558C65F5197}" type="pres">
      <dgm:prSet presAssocID="{C18BBCE7-32FC-4775-9CD6-5D53A3CAF601}" presName="linNode" presStyleCnt="0"/>
      <dgm:spPr/>
    </dgm:pt>
    <dgm:pt modelId="{AD14F4BA-A2B4-4B7E-AFC6-0C97AED5D65C}" type="pres">
      <dgm:prSet presAssocID="{C18BBCE7-32FC-4775-9CD6-5D53A3CAF601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45AE7D3E-322D-4818-AB43-D852736538B4}" type="pres">
      <dgm:prSet presAssocID="{C18BBCE7-32FC-4775-9CD6-5D53A3CAF601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C2E71C0A-D44E-43E7-AD0E-C776915B1246}" srcId="{A18AD92B-E1A3-41D1-A0CB-D830B58D671A}" destId="{8430B60A-D7BF-4372-AFEB-6E2DBD3D41C6}" srcOrd="1" destOrd="0" parTransId="{70679E89-0DB3-4FAC-A766-5D213F47356B}" sibTransId="{DE658846-88B6-4B4A-8BC3-DAFA6AC62487}"/>
    <dgm:cxn modelId="{592BC10E-3CC2-47CF-8C32-E947F696F1F7}" type="presOf" srcId="{3E9423A3-DF7F-44D4-AC23-BCDD270379A4}" destId="{45AE7D3E-322D-4818-AB43-D852736538B4}" srcOrd="0" destOrd="0" presId="urn:microsoft.com/office/officeart/2005/8/layout/vList5"/>
    <dgm:cxn modelId="{30E0A412-DFAE-47C0-A14E-66EC71953A07}" type="presOf" srcId="{0AD9CC94-FF13-4130-A241-45053017B5DB}" destId="{38C8CBD9-52F8-4B36-ACDE-62D139756610}" srcOrd="0" destOrd="0" presId="urn:microsoft.com/office/officeart/2005/8/layout/vList5"/>
    <dgm:cxn modelId="{B3DD1615-A4C6-442E-9D74-65BA2C1752CB}" type="presOf" srcId="{920D8234-D541-4974-A50A-248E9ACDF609}" destId="{493A15F3-0A31-4C71-96EE-83339F19B88E}" srcOrd="0" destOrd="0" presId="urn:microsoft.com/office/officeart/2005/8/layout/vList5"/>
    <dgm:cxn modelId="{81E2D21C-641A-47F4-B114-2AB44CAF327C}" type="presOf" srcId="{C3D9D2A4-E0BD-46F3-AA9D-ABA8D60E21B6}" destId="{38C8CBD9-52F8-4B36-ACDE-62D139756610}" srcOrd="0" destOrd="1" presId="urn:microsoft.com/office/officeart/2005/8/layout/vList5"/>
    <dgm:cxn modelId="{79B32E21-4287-47E3-9DA7-6400426DDF9E}" srcId="{C18BBCE7-32FC-4775-9CD6-5D53A3CAF601}" destId="{334956B7-8F6C-4689-B006-8C0AC62A263A}" srcOrd="1" destOrd="0" parTransId="{B122E43E-AD04-4E28-81B9-12E7BC122A3B}" sibTransId="{AA0228DD-53D8-46B7-9DD4-89556E59E23A}"/>
    <dgm:cxn modelId="{A0088A22-36C5-4496-B351-DBD9F0241541}" type="presOf" srcId="{0CA5E33B-0F75-4ACE-BB47-BD39CD42D0F3}" destId="{777CC470-0901-4300-B255-9F3A84FF869B}" srcOrd="0" destOrd="0" presId="urn:microsoft.com/office/officeart/2005/8/layout/vList5"/>
    <dgm:cxn modelId="{0204D923-770A-4C14-A94B-6DEEE7D4BE37}" type="presOf" srcId="{334956B7-8F6C-4689-B006-8C0AC62A263A}" destId="{45AE7D3E-322D-4818-AB43-D852736538B4}" srcOrd="0" destOrd="1" presId="urn:microsoft.com/office/officeart/2005/8/layout/vList5"/>
    <dgm:cxn modelId="{9746BF27-FDB1-42AA-9E97-FB53414BBCC3}" srcId="{C2A8DDE2-9905-4FF6-9CAC-D2E345ABFC40}" destId="{0AD9CC94-FF13-4130-A241-45053017B5DB}" srcOrd="0" destOrd="0" parTransId="{5AF7A0B2-1AAB-4F90-89F1-E0E15CA01190}" sibTransId="{A5BE83F2-ACFC-46A3-8978-81EAFD1DD2FE}"/>
    <dgm:cxn modelId="{AB63A133-5A11-4B01-89E0-4C99A4EBE255}" srcId="{C2A8DDE2-9905-4FF6-9CAC-D2E345ABFC40}" destId="{C3D9D2A4-E0BD-46F3-AA9D-ABA8D60E21B6}" srcOrd="1" destOrd="0" parTransId="{E0EA5412-454E-4665-B016-99304680C3CC}" sibTransId="{90CC26F8-700D-48E8-878E-F231083B5E46}"/>
    <dgm:cxn modelId="{35DFE05F-3BB1-48F6-B502-E04CCDE947F8}" srcId="{920D8234-D541-4974-A50A-248E9ACDF609}" destId="{0CA5E33B-0F75-4ACE-BB47-BD39CD42D0F3}" srcOrd="0" destOrd="0" parTransId="{63573F26-83DB-4982-94DE-AF589E0D8A43}" sibTransId="{648B7305-A225-4364-A565-F334EE09C528}"/>
    <dgm:cxn modelId="{62127C67-4444-4C8F-9A21-57D0442454F8}" srcId="{0CA5E33B-0F75-4ACE-BB47-BD39CD42D0F3}" destId="{118255CB-18DE-4452-AE95-CB27458F99FB}" srcOrd="1" destOrd="0" parTransId="{A0F6187A-2DC3-4512-B566-6BAE9C52F1C6}" sibTransId="{AEA52A60-61E8-48EE-8A7C-22395D80F7DD}"/>
    <dgm:cxn modelId="{F5F8F148-E9B4-4AED-9C08-A8C281EBC783}" type="presOf" srcId="{C18BBCE7-32FC-4775-9CD6-5D53A3CAF601}" destId="{AD14F4BA-A2B4-4B7E-AFC6-0C97AED5D65C}" srcOrd="0" destOrd="0" presId="urn:microsoft.com/office/officeart/2005/8/layout/vList5"/>
    <dgm:cxn modelId="{B1CB3049-B799-4807-9479-218AD6F49B35}" srcId="{A18AD92B-E1A3-41D1-A0CB-D830B58D671A}" destId="{8B2B7069-2794-46A1-9C2C-4D106CDFA8F8}" srcOrd="0" destOrd="0" parTransId="{CAA4E5AB-F4A9-450F-8B78-6573A7C0E9CE}" sibTransId="{C6D86AAC-F815-4AEC-8655-94BB2F4C89D5}"/>
    <dgm:cxn modelId="{36B4606E-2F81-4D02-8B44-82D20713CC3C}" srcId="{C18BBCE7-32FC-4775-9CD6-5D53A3CAF601}" destId="{3E9423A3-DF7F-44D4-AC23-BCDD270379A4}" srcOrd="0" destOrd="0" parTransId="{600C1CB5-01B8-4144-AA5C-ABE0FEA9C38A}" sibTransId="{809FB12A-D219-45B9-A913-8CC0D6106E81}"/>
    <dgm:cxn modelId="{A09AF875-ECA3-4B25-B1CD-6C54D7E94DD3}" type="presOf" srcId="{8430B60A-D7BF-4372-AFEB-6E2DBD3D41C6}" destId="{B10B946B-BD82-46BB-914E-359C4CE2271A}" srcOrd="0" destOrd="1" presId="urn:microsoft.com/office/officeart/2005/8/layout/vList5"/>
    <dgm:cxn modelId="{3B02BCA2-B663-4E13-B84D-7456DC861038}" type="presOf" srcId="{5956D032-A7B3-471B-A231-5613ABDEB083}" destId="{F106038B-3A9E-4907-B5C2-DDD597B04B1F}" srcOrd="0" destOrd="0" presId="urn:microsoft.com/office/officeart/2005/8/layout/vList5"/>
    <dgm:cxn modelId="{D8EC1BA9-64E6-436C-B382-5EF01C5BA665}" type="presOf" srcId="{A18AD92B-E1A3-41D1-A0CB-D830B58D671A}" destId="{C941D6D5-8A90-40E9-B449-171227303314}" srcOrd="0" destOrd="0" presId="urn:microsoft.com/office/officeart/2005/8/layout/vList5"/>
    <dgm:cxn modelId="{4572B8C2-8078-4644-B9CB-12818DE0F323}" srcId="{920D8234-D541-4974-A50A-248E9ACDF609}" destId="{A18AD92B-E1A3-41D1-A0CB-D830B58D671A}" srcOrd="1" destOrd="0" parTransId="{40275276-9A30-4084-BE9B-AAAA7DF6A4C4}" sibTransId="{2055B757-A09C-4245-AE0B-60BD95DAF7CD}"/>
    <dgm:cxn modelId="{555262CC-3DD3-409F-BFDB-7CD7620A6587}" type="presOf" srcId="{8B2B7069-2794-46A1-9C2C-4D106CDFA8F8}" destId="{B10B946B-BD82-46BB-914E-359C4CE2271A}" srcOrd="0" destOrd="0" presId="urn:microsoft.com/office/officeart/2005/8/layout/vList5"/>
    <dgm:cxn modelId="{8F0448CF-F374-42EF-BDCA-FA3DE8E09EB1}" srcId="{920D8234-D541-4974-A50A-248E9ACDF609}" destId="{C18BBCE7-32FC-4775-9CD6-5D53A3CAF601}" srcOrd="3" destOrd="0" parTransId="{B510E55B-60D7-45FD-A252-F8C6FB46533A}" sibTransId="{39C7F9B1-BB40-49BE-9040-AA2F25969161}"/>
    <dgm:cxn modelId="{102DBCD7-7118-4FD2-9141-ABAF4EECA8C7}" type="presOf" srcId="{118255CB-18DE-4452-AE95-CB27458F99FB}" destId="{F106038B-3A9E-4907-B5C2-DDD597B04B1F}" srcOrd="0" destOrd="1" presId="urn:microsoft.com/office/officeart/2005/8/layout/vList5"/>
    <dgm:cxn modelId="{534DCCD8-9760-409A-B9CC-EDBB909315F2}" type="presOf" srcId="{C2A8DDE2-9905-4FF6-9CAC-D2E345ABFC40}" destId="{639CF25E-ABFD-4947-9522-3316EC92974A}" srcOrd="0" destOrd="0" presId="urn:microsoft.com/office/officeart/2005/8/layout/vList5"/>
    <dgm:cxn modelId="{556539E2-9882-41B5-878A-DD847BBD6860}" srcId="{0CA5E33B-0F75-4ACE-BB47-BD39CD42D0F3}" destId="{5956D032-A7B3-471B-A231-5613ABDEB083}" srcOrd="0" destOrd="0" parTransId="{171EE0A8-95C8-45D7-B696-661671997231}" sibTransId="{CD3120D6-8818-465C-9925-D74B94F9951D}"/>
    <dgm:cxn modelId="{A19162EF-CABF-4BBA-87BE-9135FD72C876}" srcId="{920D8234-D541-4974-A50A-248E9ACDF609}" destId="{C2A8DDE2-9905-4FF6-9CAC-D2E345ABFC40}" srcOrd="2" destOrd="0" parTransId="{AAF61242-608C-4419-A364-A5C898FAA7A4}" sibTransId="{9925DA8A-F10E-49D8-B462-0976A22F3873}"/>
    <dgm:cxn modelId="{02A4CDE9-AAD9-4CE0-AAC7-7965E7C6FA1A}" type="presParOf" srcId="{493A15F3-0A31-4C71-96EE-83339F19B88E}" destId="{11B50E43-06EB-4A49-BF81-C57A97340342}" srcOrd="0" destOrd="0" presId="urn:microsoft.com/office/officeart/2005/8/layout/vList5"/>
    <dgm:cxn modelId="{46CD0A34-00E4-4C14-8948-575E114346E9}" type="presParOf" srcId="{11B50E43-06EB-4A49-BF81-C57A97340342}" destId="{777CC470-0901-4300-B255-9F3A84FF869B}" srcOrd="0" destOrd="0" presId="urn:microsoft.com/office/officeart/2005/8/layout/vList5"/>
    <dgm:cxn modelId="{C91D6D93-671A-4483-B24E-B7D0DBEA81B0}" type="presParOf" srcId="{11B50E43-06EB-4A49-BF81-C57A97340342}" destId="{F106038B-3A9E-4907-B5C2-DDD597B04B1F}" srcOrd="1" destOrd="0" presId="urn:microsoft.com/office/officeart/2005/8/layout/vList5"/>
    <dgm:cxn modelId="{9F93D56F-D0AB-4DD3-AF80-C88F33976C9C}" type="presParOf" srcId="{493A15F3-0A31-4C71-96EE-83339F19B88E}" destId="{6AB516B2-6F74-4FF4-9A36-89D822D41276}" srcOrd="1" destOrd="0" presId="urn:microsoft.com/office/officeart/2005/8/layout/vList5"/>
    <dgm:cxn modelId="{8341F1D1-DE24-4C5E-B3E0-F8EE055BBCFF}" type="presParOf" srcId="{493A15F3-0A31-4C71-96EE-83339F19B88E}" destId="{8A33E429-AA15-465F-91E9-5B5BC0444ACD}" srcOrd="2" destOrd="0" presId="urn:microsoft.com/office/officeart/2005/8/layout/vList5"/>
    <dgm:cxn modelId="{71898267-D0DF-47C2-A22A-FAFBF9D70F8E}" type="presParOf" srcId="{8A33E429-AA15-465F-91E9-5B5BC0444ACD}" destId="{C941D6D5-8A90-40E9-B449-171227303314}" srcOrd="0" destOrd="0" presId="urn:microsoft.com/office/officeart/2005/8/layout/vList5"/>
    <dgm:cxn modelId="{E72BFD26-10E0-444F-92E9-CD3E431B4A60}" type="presParOf" srcId="{8A33E429-AA15-465F-91E9-5B5BC0444ACD}" destId="{B10B946B-BD82-46BB-914E-359C4CE2271A}" srcOrd="1" destOrd="0" presId="urn:microsoft.com/office/officeart/2005/8/layout/vList5"/>
    <dgm:cxn modelId="{A04C1AC9-45F6-4699-8315-B91CE916D6D4}" type="presParOf" srcId="{493A15F3-0A31-4C71-96EE-83339F19B88E}" destId="{81BB1665-411E-4343-A86E-F07E7D6697D3}" srcOrd="3" destOrd="0" presId="urn:microsoft.com/office/officeart/2005/8/layout/vList5"/>
    <dgm:cxn modelId="{1F942345-785B-4C45-B7FB-DDD2353AFC19}" type="presParOf" srcId="{493A15F3-0A31-4C71-96EE-83339F19B88E}" destId="{AC50A275-312C-4F26-8CC5-D6362B09EFFE}" srcOrd="4" destOrd="0" presId="urn:microsoft.com/office/officeart/2005/8/layout/vList5"/>
    <dgm:cxn modelId="{B12DC463-7FF8-4F00-B457-96A70A8386C1}" type="presParOf" srcId="{AC50A275-312C-4F26-8CC5-D6362B09EFFE}" destId="{639CF25E-ABFD-4947-9522-3316EC92974A}" srcOrd="0" destOrd="0" presId="urn:microsoft.com/office/officeart/2005/8/layout/vList5"/>
    <dgm:cxn modelId="{99FBCC89-401C-4ED8-A9FF-66F6905AF3E0}" type="presParOf" srcId="{AC50A275-312C-4F26-8CC5-D6362B09EFFE}" destId="{38C8CBD9-52F8-4B36-ACDE-62D139756610}" srcOrd="1" destOrd="0" presId="urn:microsoft.com/office/officeart/2005/8/layout/vList5"/>
    <dgm:cxn modelId="{58F4756F-283E-4456-A8F3-CA7D208414DC}" type="presParOf" srcId="{493A15F3-0A31-4C71-96EE-83339F19B88E}" destId="{5E1642D6-ECD5-484F-960F-A2194CBE3D84}" srcOrd="5" destOrd="0" presId="urn:microsoft.com/office/officeart/2005/8/layout/vList5"/>
    <dgm:cxn modelId="{097A40CB-F828-40F2-AAE1-23FA3495C464}" type="presParOf" srcId="{493A15F3-0A31-4C71-96EE-83339F19B88E}" destId="{9F32F595-8C5D-4A05-B3CF-5558C65F5197}" srcOrd="6" destOrd="0" presId="urn:microsoft.com/office/officeart/2005/8/layout/vList5"/>
    <dgm:cxn modelId="{7D65A7EB-A815-41F0-B747-2CE0353C5D69}" type="presParOf" srcId="{9F32F595-8C5D-4A05-B3CF-5558C65F5197}" destId="{AD14F4BA-A2B4-4B7E-AFC6-0C97AED5D65C}" srcOrd="0" destOrd="0" presId="urn:microsoft.com/office/officeart/2005/8/layout/vList5"/>
    <dgm:cxn modelId="{8AA28F68-7E7D-42E9-BB4A-7B5CBF9222C1}" type="presParOf" srcId="{9F32F595-8C5D-4A05-B3CF-5558C65F5197}" destId="{45AE7D3E-322D-4818-AB43-D852736538B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75EB2F-2D77-416F-BB0A-9DEEB594EC66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C83B2B-C293-4E11-BEE0-2E2064AE808B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Successes</a:t>
          </a:r>
        </a:p>
      </dgm:t>
    </dgm:pt>
    <dgm:pt modelId="{C2AB69BB-E508-453F-BFC2-8426A457E7B4}" type="parTrans" cxnId="{2929FA88-4D48-4F74-A953-67A55B8AD69D}">
      <dgm:prSet/>
      <dgm:spPr/>
      <dgm:t>
        <a:bodyPr/>
        <a:lstStyle/>
        <a:p>
          <a:endParaRPr lang="en-US"/>
        </a:p>
      </dgm:t>
    </dgm:pt>
    <dgm:pt modelId="{766AE9B6-EF59-4CFB-9629-DC68A5A4E7A2}" type="sibTrans" cxnId="{2929FA88-4D48-4F74-A953-67A55B8AD69D}">
      <dgm:prSet/>
      <dgm:spPr/>
      <dgm:t>
        <a:bodyPr/>
        <a:lstStyle/>
        <a:p>
          <a:endParaRPr lang="en-US"/>
        </a:p>
      </dgm:t>
    </dgm:pt>
    <dgm:pt modelId="{0AA3DEB7-20B2-4008-848B-D82F5004A914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The </a:t>
          </a:r>
          <a:r>
            <a:rPr lang="en-US" err="1">
              <a:latin typeface="Calibri"/>
              <a:cs typeface="Calibri"/>
            </a:rPr>
            <a:t>PySide</a:t>
          </a:r>
          <a:r>
            <a:rPr lang="en-US">
              <a:latin typeface="Calibri"/>
              <a:cs typeface="Calibri"/>
            </a:rPr>
            <a:t> library and Qt Creator application have streamlined the GUI creation process</a:t>
          </a:r>
        </a:p>
      </dgm:t>
    </dgm:pt>
    <dgm:pt modelId="{0A607ED2-51BD-457A-914A-7932C5C44E63}" type="parTrans" cxnId="{C3C75EFF-9BBE-4793-94A0-FBA21E9A2811}">
      <dgm:prSet/>
      <dgm:spPr/>
      <dgm:t>
        <a:bodyPr/>
        <a:lstStyle/>
        <a:p>
          <a:endParaRPr lang="en-US"/>
        </a:p>
      </dgm:t>
    </dgm:pt>
    <dgm:pt modelId="{1801D877-61A9-481F-A38C-3B267DBBAF40}" type="sibTrans" cxnId="{C3C75EFF-9BBE-4793-94A0-FBA21E9A2811}">
      <dgm:prSet/>
      <dgm:spPr/>
      <dgm:t>
        <a:bodyPr/>
        <a:lstStyle/>
        <a:p>
          <a:endParaRPr lang="en-US"/>
        </a:p>
      </dgm:t>
    </dgm:pt>
    <dgm:pt modelId="{4AD4774C-5352-4583-8EC8-AF17FA08ECEE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Continuous positive feedback from team sponsors and Lockheed Martin representatives</a:t>
          </a:r>
        </a:p>
      </dgm:t>
    </dgm:pt>
    <dgm:pt modelId="{DD269C39-BFC8-4ACB-8406-0853BC29A303}" type="parTrans" cxnId="{4903B157-DD5B-40B2-A1AC-FE7EA01A84D7}">
      <dgm:prSet/>
      <dgm:spPr/>
      <dgm:t>
        <a:bodyPr/>
        <a:lstStyle/>
        <a:p>
          <a:endParaRPr lang="en-US"/>
        </a:p>
      </dgm:t>
    </dgm:pt>
    <dgm:pt modelId="{580633BB-1BDA-42C0-AEC9-A1C0EA828F4A}" type="sibTrans" cxnId="{4903B157-DD5B-40B2-A1AC-FE7EA01A84D7}">
      <dgm:prSet/>
      <dgm:spPr/>
      <dgm:t>
        <a:bodyPr/>
        <a:lstStyle/>
        <a:p>
          <a:endParaRPr lang="en-US"/>
        </a:p>
      </dgm:t>
    </dgm:pt>
    <dgm:pt modelId="{6459F46F-251F-49F6-98F4-F265B518D50A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We demonstrated a proof-of-concept application early in SD1 which paved the way for future goals and breakthroughs</a:t>
          </a:r>
        </a:p>
      </dgm:t>
    </dgm:pt>
    <dgm:pt modelId="{92B79508-6ECD-4B29-9B57-9CEB5F61A191}" type="parTrans" cxnId="{96FD4E08-5E59-41C5-BB05-1C3C273BDD3F}">
      <dgm:prSet/>
      <dgm:spPr/>
      <dgm:t>
        <a:bodyPr/>
        <a:lstStyle/>
        <a:p>
          <a:endParaRPr lang="en-US"/>
        </a:p>
      </dgm:t>
    </dgm:pt>
    <dgm:pt modelId="{986396F7-398F-415C-9A1F-36FC8068F6DD}" type="sibTrans" cxnId="{96FD4E08-5E59-41C5-BB05-1C3C273BDD3F}">
      <dgm:prSet/>
      <dgm:spPr/>
      <dgm:t>
        <a:bodyPr/>
        <a:lstStyle/>
        <a:p>
          <a:endParaRPr lang="en-US"/>
        </a:p>
      </dgm:t>
    </dgm:pt>
    <dgm:pt modelId="{B537AE6B-8896-41A6-A05E-5AE165456B0B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Difficulties</a:t>
          </a:r>
        </a:p>
      </dgm:t>
    </dgm:pt>
    <dgm:pt modelId="{7A94703A-2E21-4B9F-86E2-0D9036016236}" type="parTrans" cxnId="{01D76B1A-492A-4C0E-8AFE-EAC4AB8E55AD}">
      <dgm:prSet/>
      <dgm:spPr/>
      <dgm:t>
        <a:bodyPr/>
        <a:lstStyle/>
        <a:p>
          <a:endParaRPr lang="en-US"/>
        </a:p>
      </dgm:t>
    </dgm:pt>
    <dgm:pt modelId="{08D29A60-43F0-4A47-B46E-C97C71B762D7}" type="sibTrans" cxnId="{01D76B1A-492A-4C0E-8AFE-EAC4AB8E55AD}">
      <dgm:prSet/>
      <dgm:spPr/>
      <dgm:t>
        <a:bodyPr/>
        <a:lstStyle/>
        <a:p>
          <a:endParaRPr lang="en-US"/>
        </a:p>
      </dgm:t>
    </dgm:pt>
    <dgm:pt modelId="{AB295C82-9E6E-46F1-B8E3-49F27A8059D1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Microsoft stopped development of </a:t>
          </a:r>
          <a:r>
            <a:rPr lang="en-US" err="1">
              <a:latin typeface="Calibri"/>
              <a:cs typeface="Calibri"/>
            </a:rPr>
            <a:t>AirSim</a:t>
          </a:r>
          <a:r>
            <a:rPr lang="en-US">
              <a:latin typeface="Calibri"/>
              <a:cs typeface="Calibri"/>
            </a:rPr>
            <a:t> in favor of a new closed source project: Project </a:t>
          </a:r>
          <a:r>
            <a:rPr lang="en-US" err="1">
              <a:latin typeface="Calibri"/>
              <a:cs typeface="Calibri"/>
            </a:rPr>
            <a:t>AirSim</a:t>
          </a:r>
          <a:r>
            <a:rPr lang="en-US">
              <a:latin typeface="Calibri"/>
              <a:cs typeface="Calibri"/>
            </a:rPr>
            <a:t>. As a result, some of the </a:t>
          </a:r>
          <a:r>
            <a:rPr lang="en-US" err="1">
              <a:latin typeface="Calibri"/>
              <a:cs typeface="Calibri"/>
            </a:rPr>
            <a:t>AirSim</a:t>
          </a:r>
          <a:r>
            <a:rPr lang="en-US">
              <a:latin typeface="Calibri"/>
              <a:cs typeface="Calibri"/>
            </a:rPr>
            <a:t> source code is outdated. Initial setup of the environment proved difficult</a:t>
          </a:r>
        </a:p>
      </dgm:t>
    </dgm:pt>
    <dgm:pt modelId="{A33B4DD9-F2CE-4BD0-993C-F4F87D9598F1}" type="parTrans" cxnId="{428B79D2-708B-47BD-A127-D9D3C3501D4C}">
      <dgm:prSet/>
      <dgm:spPr/>
      <dgm:t>
        <a:bodyPr/>
        <a:lstStyle/>
        <a:p>
          <a:endParaRPr lang="en-US"/>
        </a:p>
      </dgm:t>
    </dgm:pt>
    <dgm:pt modelId="{7EC38058-B868-4EFC-B99B-B8A7C5E80E68}" type="sibTrans" cxnId="{428B79D2-708B-47BD-A127-D9D3C3501D4C}">
      <dgm:prSet/>
      <dgm:spPr/>
      <dgm:t>
        <a:bodyPr/>
        <a:lstStyle/>
        <a:p>
          <a:endParaRPr lang="en-US"/>
        </a:p>
      </dgm:t>
    </dgm:pt>
    <dgm:pt modelId="{AA3259A6-21A8-4CB0-85E8-F566E3FB003D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Initial research phases took a while as the team was learning about transformer models and how to integrate them into our workflow</a:t>
          </a:r>
        </a:p>
      </dgm:t>
    </dgm:pt>
    <dgm:pt modelId="{75B76EDA-4782-4C6D-A62C-B21C13C5643C}" type="parTrans" cxnId="{5EED372D-D160-4D4D-8831-FBADF9A5670B}">
      <dgm:prSet/>
      <dgm:spPr/>
      <dgm:t>
        <a:bodyPr/>
        <a:lstStyle/>
        <a:p>
          <a:endParaRPr lang="en-US"/>
        </a:p>
      </dgm:t>
    </dgm:pt>
    <dgm:pt modelId="{266AEB65-B0C4-47B7-8C8B-20D5B3C484DF}" type="sibTrans" cxnId="{5EED372D-D160-4D4D-8831-FBADF9A5670B}">
      <dgm:prSet/>
      <dgm:spPr/>
      <dgm:t>
        <a:bodyPr/>
        <a:lstStyle/>
        <a:p>
          <a:endParaRPr lang="en-US"/>
        </a:p>
      </dgm:t>
    </dgm:pt>
    <dgm:pt modelId="{A872F6FE-F2B7-44F2-9516-30F56E5E73E7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The custom simulation environment is so large that it cannot be uploaded to our GitHub repository</a:t>
          </a:r>
        </a:p>
      </dgm:t>
    </dgm:pt>
    <dgm:pt modelId="{168371D8-2C57-4A5E-9033-98FEB4BA2CAE}" type="parTrans" cxnId="{39A40182-F85F-4410-9C05-714E78F2D575}">
      <dgm:prSet/>
      <dgm:spPr/>
      <dgm:t>
        <a:bodyPr/>
        <a:lstStyle/>
        <a:p>
          <a:endParaRPr lang="en-US"/>
        </a:p>
      </dgm:t>
    </dgm:pt>
    <dgm:pt modelId="{A4BD225A-F0E5-4B10-8DDA-D4131D66CD5B}" type="sibTrans" cxnId="{39A40182-F85F-4410-9C05-714E78F2D575}">
      <dgm:prSet/>
      <dgm:spPr/>
      <dgm:t>
        <a:bodyPr/>
        <a:lstStyle/>
        <a:p>
          <a:endParaRPr lang="en-US"/>
        </a:p>
      </dgm:t>
    </dgm:pt>
    <dgm:pt modelId="{85481229-5B24-4074-B257-2AC9A80997EC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Dataset creation must be manual, as Q/A labels must be generated by the human brain</a:t>
          </a:r>
        </a:p>
      </dgm:t>
    </dgm:pt>
    <dgm:pt modelId="{BB780599-3C47-4369-AAD3-7D30242F7FD7}" type="parTrans" cxnId="{9B99075D-52EB-B440-8351-2C3262A6CA93}">
      <dgm:prSet/>
      <dgm:spPr/>
      <dgm:t>
        <a:bodyPr/>
        <a:lstStyle/>
        <a:p>
          <a:endParaRPr lang="en-US"/>
        </a:p>
      </dgm:t>
    </dgm:pt>
    <dgm:pt modelId="{BBA456CD-26FF-4E8D-A3B1-142363F7B39F}" type="sibTrans" cxnId="{9B99075D-52EB-B440-8351-2C3262A6CA93}">
      <dgm:prSet/>
      <dgm:spPr/>
      <dgm:t>
        <a:bodyPr/>
        <a:lstStyle/>
        <a:p>
          <a:endParaRPr lang="en-US"/>
        </a:p>
      </dgm:t>
    </dgm:pt>
    <dgm:pt modelId="{CA03434D-59CC-445D-9283-D2E95DBB322F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Have successfully created a functional application, custom test environment, base models, and labeled dataset</a:t>
          </a:r>
        </a:p>
      </dgm:t>
    </dgm:pt>
    <dgm:pt modelId="{332F42BA-C548-46F1-83F5-D1DEF66D753F}" type="parTrans" cxnId="{D3FD070D-42DD-A04E-9F9B-FEEC78862B48}">
      <dgm:prSet/>
      <dgm:spPr/>
      <dgm:t>
        <a:bodyPr/>
        <a:lstStyle/>
        <a:p>
          <a:endParaRPr lang="en-US"/>
        </a:p>
      </dgm:t>
    </dgm:pt>
    <dgm:pt modelId="{0DE6019D-03D9-42EF-BF8A-7421B7DCB886}" type="sibTrans" cxnId="{D3FD070D-42DD-A04E-9F9B-FEEC78862B48}">
      <dgm:prSet/>
      <dgm:spPr/>
      <dgm:t>
        <a:bodyPr/>
        <a:lstStyle/>
        <a:p>
          <a:endParaRPr lang="en-US"/>
        </a:p>
      </dgm:t>
    </dgm:pt>
    <dgm:pt modelId="{219FC0A6-C5D4-4E00-98E0-09263F837B89}" type="pres">
      <dgm:prSet presAssocID="{2A75EB2F-2D77-416F-BB0A-9DEEB594EC66}" presName="Name0" presStyleCnt="0">
        <dgm:presLayoutVars>
          <dgm:dir/>
          <dgm:animLvl val="lvl"/>
          <dgm:resizeHandles val="exact"/>
        </dgm:presLayoutVars>
      </dgm:prSet>
      <dgm:spPr/>
    </dgm:pt>
    <dgm:pt modelId="{C166E67A-DCDF-4967-B8D0-7ACCEBA7B6E4}" type="pres">
      <dgm:prSet presAssocID="{5BC83B2B-C293-4E11-BEE0-2E2064AE808B}" presName="composite" presStyleCnt="0"/>
      <dgm:spPr/>
    </dgm:pt>
    <dgm:pt modelId="{00F734C3-B5A7-4708-8A65-1C77FEA1BCC5}" type="pres">
      <dgm:prSet presAssocID="{5BC83B2B-C293-4E11-BEE0-2E2064AE808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64DCCE00-C456-4C48-A4D1-91B08EC3F262}" type="pres">
      <dgm:prSet presAssocID="{5BC83B2B-C293-4E11-BEE0-2E2064AE808B}" presName="desTx" presStyleLbl="alignAccFollowNode1" presStyleIdx="0" presStyleCnt="2">
        <dgm:presLayoutVars>
          <dgm:bulletEnabled val="1"/>
        </dgm:presLayoutVars>
      </dgm:prSet>
      <dgm:spPr/>
    </dgm:pt>
    <dgm:pt modelId="{7F354439-4D82-40A5-A331-E3686E72762D}" type="pres">
      <dgm:prSet presAssocID="{766AE9B6-EF59-4CFB-9629-DC68A5A4E7A2}" presName="space" presStyleCnt="0"/>
      <dgm:spPr/>
    </dgm:pt>
    <dgm:pt modelId="{77626CD4-9258-4BC9-A22A-B112ACF4B977}" type="pres">
      <dgm:prSet presAssocID="{B537AE6B-8896-41A6-A05E-5AE165456B0B}" presName="composite" presStyleCnt="0"/>
      <dgm:spPr/>
    </dgm:pt>
    <dgm:pt modelId="{0B3F0E17-167B-4B9F-A327-4DC422A947FF}" type="pres">
      <dgm:prSet presAssocID="{B537AE6B-8896-41A6-A05E-5AE165456B0B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8FBD76D3-511C-4359-B3B0-9F569DA9A5CA}" type="pres">
      <dgm:prSet presAssocID="{B537AE6B-8896-41A6-A05E-5AE165456B0B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96FD4E08-5E59-41C5-BB05-1C3C273BDD3F}" srcId="{5BC83B2B-C293-4E11-BEE0-2E2064AE808B}" destId="{6459F46F-251F-49F6-98F4-F265B518D50A}" srcOrd="2" destOrd="0" parTransId="{92B79508-6ECD-4B29-9B57-9CEB5F61A191}" sibTransId="{986396F7-398F-415C-9A1F-36FC8068F6DD}"/>
    <dgm:cxn modelId="{D3FD070D-42DD-A04E-9F9B-FEEC78862B48}" srcId="{5BC83B2B-C293-4E11-BEE0-2E2064AE808B}" destId="{CA03434D-59CC-445D-9283-D2E95DBB322F}" srcOrd="3" destOrd="0" parTransId="{332F42BA-C548-46F1-83F5-D1DEF66D753F}" sibTransId="{0DE6019D-03D9-42EF-BF8A-7421B7DCB886}"/>
    <dgm:cxn modelId="{21461616-11EA-CA4C-A722-63C43BB97923}" type="presOf" srcId="{CA03434D-59CC-445D-9283-D2E95DBB322F}" destId="{64DCCE00-C456-4C48-A4D1-91B08EC3F262}" srcOrd="0" destOrd="3" presId="urn:microsoft.com/office/officeart/2005/8/layout/hList1"/>
    <dgm:cxn modelId="{01D76B1A-492A-4C0E-8AFE-EAC4AB8E55AD}" srcId="{2A75EB2F-2D77-416F-BB0A-9DEEB594EC66}" destId="{B537AE6B-8896-41A6-A05E-5AE165456B0B}" srcOrd="1" destOrd="0" parTransId="{7A94703A-2E21-4B9F-86E2-0D9036016236}" sibTransId="{08D29A60-43F0-4A47-B46E-C97C71B762D7}"/>
    <dgm:cxn modelId="{5EED372D-D160-4D4D-8831-FBADF9A5670B}" srcId="{B537AE6B-8896-41A6-A05E-5AE165456B0B}" destId="{AA3259A6-21A8-4CB0-85E8-F566E3FB003D}" srcOrd="1" destOrd="0" parTransId="{75B76EDA-4782-4C6D-A62C-B21C13C5643C}" sibTransId="{266AEB65-B0C4-47B7-8C8B-20D5B3C484DF}"/>
    <dgm:cxn modelId="{3AC8913F-F243-4063-94A7-A4304A1150B2}" type="presOf" srcId="{4AD4774C-5352-4583-8EC8-AF17FA08ECEE}" destId="{64DCCE00-C456-4C48-A4D1-91B08EC3F262}" srcOrd="0" destOrd="1" presId="urn:microsoft.com/office/officeart/2005/8/layout/hList1"/>
    <dgm:cxn modelId="{62565B5B-FE19-45F2-843B-24074E470FF2}" type="presOf" srcId="{B537AE6B-8896-41A6-A05E-5AE165456B0B}" destId="{0B3F0E17-167B-4B9F-A327-4DC422A947FF}" srcOrd="0" destOrd="0" presId="urn:microsoft.com/office/officeart/2005/8/layout/hList1"/>
    <dgm:cxn modelId="{9B99075D-52EB-B440-8351-2C3262A6CA93}" srcId="{B537AE6B-8896-41A6-A05E-5AE165456B0B}" destId="{85481229-5B24-4074-B257-2AC9A80997EC}" srcOrd="3" destOrd="0" parTransId="{BB780599-3C47-4369-AAD3-7D30242F7FD7}" sibTransId="{BBA456CD-26FF-4E8D-A3B1-142363F7B39F}"/>
    <dgm:cxn modelId="{2C770C60-01FF-4081-8F89-A3B79188A89A}" type="presOf" srcId="{6459F46F-251F-49F6-98F4-F265B518D50A}" destId="{64DCCE00-C456-4C48-A4D1-91B08EC3F262}" srcOrd="0" destOrd="2" presId="urn:microsoft.com/office/officeart/2005/8/layout/hList1"/>
    <dgm:cxn modelId="{DC964464-FA17-4000-97F7-AE81F6488ECC}" type="presOf" srcId="{AA3259A6-21A8-4CB0-85E8-F566E3FB003D}" destId="{8FBD76D3-511C-4359-B3B0-9F569DA9A5CA}" srcOrd="0" destOrd="1" presId="urn:microsoft.com/office/officeart/2005/8/layout/hList1"/>
    <dgm:cxn modelId="{DFF29749-3116-4B86-A2C8-1750AE618CF9}" type="presOf" srcId="{5BC83B2B-C293-4E11-BEE0-2E2064AE808B}" destId="{00F734C3-B5A7-4708-8A65-1C77FEA1BCC5}" srcOrd="0" destOrd="0" presId="urn:microsoft.com/office/officeart/2005/8/layout/hList1"/>
    <dgm:cxn modelId="{702FF56A-19AB-45CA-B812-DB31762E2206}" type="presOf" srcId="{A872F6FE-F2B7-44F2-9516-30F56E5E73E7}" destId="{8FBD76D3-511C-4359-B3B0-9F569DA9A5CA}" srcOrd="0" destOrd="2" presId="urn:microsoft.com/office/officeart/2005/8/layout/hList1"/>
    <dgm:cxn modelId="{4903B157-DD5B-40B2-A1AC-FE7EA01A84D7}" srcId="{5BC83B2B-C293-4E11-BEE0-2E2064AE808B}" destId="{4AD4774C-5352-4583-8EC8-AF17FA08ECEE}" srcOrd="1" destOrd="0" parTransId="{DD269C39-BFC8-4ACB-8406-0853BC29A303}" sibTransId="{580633BB-1BDA-42C0-AEC9-A1C0EA828F4A}"/>
    <dgm:cxn modelId="{39A40182-F85F-4410-9C05-714E78F2D575}" srcId="{B537AE6B-8896-41A6-A05E-5AE165456B0B}" destId="{A872F6FE-F2B7-44F2-9516-30F56E5E73E7}" srcOrd="2" destOrd="0" parTransId="{168371D8-2C57-4A5E-9033-98FEB4BA2CAE}" sibTransId="{A4BD225A-F0E5-4B10-8DDA-D4131D66CD5B}"/>
    <dgm:cxn modelId="{2929FA88-4D48-4F74-A953-67A55B8AD69D}" srcId="{2A75EB2F-2D77-416F-BB0A-9DEEB594EC66}" destId="{5BC83B2B-C293-4E11-BEE0-2E2064AE808B}" srcOrd="0" destOrd="0" parTransId="{C2AB69BB-E508-453F-BFC2-8426A457E7B4}" sibTransId="{766AE9B6-EF59-4CFB-9629-DC68A5A4E7A2}"/>
    <dgm:cxn modelId="{7A7C9FB5-C721-4528-9F44-406F00197C18}" type="presOf" srcId="{AB295C82-9E6E-46F1-B8E3-49F27A8059D1}" destId="{8FBD76D3-511C-4359-B3B0-9F569DA9A5CA}" srcOrd="0" destOrd="0" presId="urn:microsoft.com/office/officeart/2005/8/layout/hList1"/>
    <dgm:cxn modelId="{DEDB3AC5-7F6B-44DA-A78B-D3DD51E10061}" type="presOf" srcId="{0AA3DEB7-20B2-4008-848B-D82F5004A914}" destId="{64DCCE00-C456-4C48-A4D1-91B08EC3F262}" srcOrd="0" destOrd="0" presId="urn:microsoft.com/office/officeart/2005/8/layout/hList1"/>
    <dgm:cxn modelId="{428B79D2-708B-47BD-A127-D9D3C3501D4C}" srcId="{B537AE6B-8896-41A6-A05E-5AE165456B0B}" destId="{AB295C82-9E6E-46F1-B8E3-49F27A8059D1}" srcOrd="0" destOrd="0" parTransId="{A33B4DD9-F2CE-4BD0-993C-F4F87D9598F1}" sibTransId="{7EC38058-B868-4EFC-B99B-B8A7C5E80E68}"/>
    <dgm:cxn modelId="{37C99EDF-0734-6C4D-8CDD-B80B97F26C6C}" type="presOf" srcId="{85481229-5B24-4074-B257-2AC9A80997EC}" destId="{8FBD76D3-511C-4359-B3B0-9F569DA9A5CA}" srcOrd="0" destOrd="3" presId="urn:microsoft.com/office/officeart/2005/8/layout/hList1"/>
    <dgm:cxn modelId="{9B76C8F7-1A46-43AA-9AA2-0AA491651A08}" type="presOf" srcId="{2A75EB2F-2D77-416F-BB0A-9DEEB594EC66}" destId="{219FC0A6-C5D4-4E00-98E0-09263F837B89}" srcOrd="0" destOrd="0" presId="urn:microsoft.com/office/officeart/2005/8/layout/hList1"/>
    <dgm:cxn modelId="{C3C75EFF-9BBE-4793-94A0-FBA21E9A2811}" srcId="{5BC83B2B-C293-4E11-BEE0-2E2064AE808B}" destId="{0AA3DEB7-20B2-4008-848B-D82F5004A914}" srcOrd="0" destOrd="0" parTransId="{0A607ED2-51BD-457A-914A-7932C5C44E63}" sibTransId="{1801D877-61A9-481F-A38C-3B267DBBAF40}"/>
    <dgm:cxn modelId="{2CB78E67-2F19-4986-8F4A-895D82CE3ADD}" type="presParOf" srcId="{219FC0A6-C5D4-4E00-98E0-09263F837B89}" destId="{C166E67A-DCDF-4967-B8D0-7ACCEBA7B6E4}" srcOrd="0" destOrd="0" presId="urn:microsoft.com/office/officeart/2005/8/layout/hList1"/>
    <dgm:cxn modelId="{E30F36EB-DA24-4DF6-BB50-33D588061963}" type="presParOf" srcId="{C166E67A-DCDF-4967-B8D0-7ACCEBA7B6E4}" destId="{00F734C3-B5A7-4708-8A65-1C77FEA1BCC5}" srcOrd="0" destOrd="0" presId="urn:microsoft.com/office/officeart/2005/8/layout/hList1"/>
    <dgm:cxn modelId="{8A09978B-0951-44D9-B69E-142BE3DD08AF}" type="presParOf" srcId="{C166E67A-DCDF-4967-B8D0-7ACCEBA7B6E4}" destId="{64DCCE00-C456-4C48-A4D1-91B08EC3F262}" srcOrd="1" destOrd="0" presId="urn:microsoft.com/office/officeart/2005/8/layout/hList1"/>
    <dgm:cxn modelId="{1DDFB76C-2F00-49F9-BBC6-5288CA81C9F8}" type="presParOf" srcId="{219FC0A6-C5D4-4E00-98E0-09263F837B89}" destId="{7F354439-4D82-40A5-A331-E3686E72762D}" srcOrd="1" destOrd="0" presId="urn:microsoft.com/office/officeart/2005/8/layout/hList1"/>
    <dgm:cxn modelId="{88E04155-162B-41A3-AF60-852501FCF6F1}" type="presParOf" srcId="{219FC0A6-C5D4-4E00-98E0-09263F837B89}" destId="{77626CD4-9258-4BC9-A22A-B112ACF4B977}" srcOrd="2" destOrd="0" presId="urn:microsoft.com/office/officeart/2005/8/layout/hList1"/>
    <dgm:cxn modelId="{9D204055-0061-43D6-84A8-913CC21551DF}" type="presParOf" srcId="{77626CD4-9258-4BC9-A22A-B112ACF4B977}" destId="{0B3F0E17-167B-4B9F-A327-4DC422A947FF}" srcOrd="0" destOrd="0" presId="urn:microsoft.com/office/officeart/2005/8/layout/hList1"/>
    <dgm:cxn modelId="{D699B5A4-95E0-42D3-BD7E-31299E26EC60}" type="presParOf" srcId="{77626CD4-9258-4BC9-A22A-B112ACF4B977}" destId="{8FBD76D3-511C-4359-B3B0-9F569DA9A5C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C47B345-0E53-4B8A-975D-FE8FC6801C60}" type="doc">
      <dgm:prSet loTypeId="urn:microsoft.com/office/officeart/2016/7/layout/ChevronBlockProcess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64CD43A-11DE-4D27-9262-1AC629F3CE0C}">
      <dgm:prSet/>
      <dgm:spPr/>
      <dgm:t>
        <a:bodyPr/>
        <a:lstStyle/>
        <a:p>
          <a:r>
            <a:rPr lang="en-US"/>
            <a:t>Train</a:t>
          </a:r>
        </a:p>
      </dgm:t>
    </dgm:pt>
    <dgm:pt modelId="{236D77B4-413F-448A-A4BD-C77946B1CBBC}" type="parTrans" cxnId="{1CA2C100-3251-4F73-8AD7-77B9BF133B2A}">
      <dgm:prSet/>
      <dgm:spPr/>
      <dgm:t>
        <a:bodyPr/>
        <a:lstStyle/>
        <a:p>
          <a:endParaRPr lang="en-US"/>
        </a:p>
      </dgm:t>
    </dgm:pt>
    <dgm:pt modelId="{FD014958-9DA2-4B6D-9C90-2B448FF7A8AF}" type="sibTrans" cxnId="{1CA2C100-3251-4F73-8AD7-77B9BF133B2A}">
      <dgm:prSet/>
      <dgm:spPr/>
      <dgm:t>
        <a:bodyPr/>
        <a:lstStyle/>
        <a:p>
          <a:endParaRPr lang="en-US"/>
        </a:p>
      </dgm:t>
    </dgm:pt>
    <dgm:pt modelId="{65EDEC11-0257-4FF0-8CE6-A80DE7EF68C1}">
      <dgm:prSet/>
      <dgm:spPr/>
      <dgm:t>
        <a:bodyPr/>
        <a:lstStyle/>
        <a:p>
          <a:r>
            <a:rPr lang="en-US"/>
            <a:t>Train the models</a:t>
          </a:r>
        </a:p>
      </dgm:t>
    </dgm:pt>
    <dgm:pt modelId="{F9317694-CA84-4FAC-B01C-812FCDE822A9}" type="parTrans" cxnId="{FBA563FF-FB61-4E37-8008-7C0125CAFB2C}">
      <dgm:prSet/>
      <dgm:spPr/>
      <dgm:t>
        <a:bodyPr/>
        <a:lstStyle/>
        <a:p>
          <a:endParaRPr lang="en-US"/>
        </a:p>
      </dgm:t>
    </dgm:pt>
    <dgm:pt modelId="{C6B072FF-023C-46EB-8B33-4652209D8E2D}" type="sibTrans" cxnId="{FBA563FF-FB61-4E37-8008-7C0125CAFB2C}">
      <dgm:prSet/>
      <dgm:spPr/>
      <dgm:t>
        <a:bodyPr/>
        <a:lstStyle/>
        <a:p>
          <a:endParaRPr lang="en-US"/>
        </a:p>
      </dgm:t>
    </dgm:pt>
    <dgm:pt modelId="{D87FDE68-FE67-42DE-B6A8-FA48C60ACC45}">
      <dgm:prSet/>
      <dgm:spPr/>
      <dgm:t>
        <a:bodyPr/>
        <a:lstStyle/>
        <a:p>
          <a:r>
            <a:rPr lang="en-US"/>
            <a:t>Determine if current dataset is large enough</a:t>
          </a:r>
        </a:p>
      </dgm:t>
    </dgm:pt>
    <dgm:pt modelId="{0F21DBAF-3FBF-4107-B10E-E56EB943CD12}" type="parTrans" cxnId="{2954BAD1-CA8E-47A4-96B9-7979B75DE703}">
      <dgm:prSet/>
      <dgm:spPr/>
      <dgm:t>
        <a:bodyPr/>
        <a:lstStyle/>
        <a:p>
          <a:endParaRPr lang="en-US"/>
        </a:p>
      </dgm:t>
    </dgm:pt>
    <dgm:pt modelId="{ADEAA8C9-6A55-4418-AACE-4CD552CDAAF9}" type="sibTrans" cxnId="{2954BAD1-CA8E-47A4-96B9-7979B75DE703}">
      <dgm:prSet/>
      <dgm:spPr/>
      <dgm:t>
        <a:bodyPr/>
        <a:lstStyle/>
        <a:p>
          <a:endParaRPr lang="en-US"/>
        </a:p>
      </dgm:t>
    </dgm:pt>
    <dgm:pt modelId="{578D38B4-7E33-401C-81DE-55E7035A1F6B}">
      <dgm:prSet/>
      <dgm:spPr/>
      <dgm:t>
        <a:bodyPr/>
        <a:lstStyle/>
        <a:p>
          <a:r>
            <a:rPr lang="en-US"/>
            <a:t>Evaluate</a:t>
          </a:r>
        </a:p>
      </dgm:t>
    </dgm:pt>
    <dgm:pt modelId="{25BDDA84-9CFC-49B1-B22A-432D639EFFDC}" type="parTrans" cxnId="{D1A99788-4C99-4E0E-AE32-1E0EFC3F29A1}">
      <dgm:prSet/>
      <dgm:spPr/>
      <dgm:t>
        <a:bodyPr/>
        <a:lstStyle/>
        <a:p>
          <a:endParaRPr lang="en-US"/>
        </a:p>
      </dgm:t>
    </dgm:pt>
    <dgm:pt modelId="{6705734A-E491-4AC0-9D82-5BB543D0CCA9}" type="sibTrans" cxnId="{D1A99788-4C99-4E0E-AE32-1E0EFC3F29A1}">
      <dgm:prSet/>
      <dgm:spPr/>
      <dgm:t>
        <a:bodyPr/>
        <a:lstStyle/>
        <a:p>
          <a:endParaRPr lang="en-US"/>
        </a:p>
      </dgm:t>
    </dgm:pt>
    <dgm:pt modelId="{7685788B-2395-49CD-AEC8-96AB05A4FC8F}">
      <dgm:prSet/>
      <dgm:spPr/>
      <dgm:t>
        <a:bodyPr/>
        <a:lstStyle/>
        <a:p>
          <a:r>
            <a:rPr lang="en-US"/>
            <a:t>Evaluate training performance</a:t>
          </a:r>
        </a:p>
      </dgm:t>
    </dgm:pt>
    <dgm:pt modelId="{9D9D35F1-D327-43CF-8908-283316485530}" type="parTrans" cxnId="{2C761786-283C-4EAE-BB41-57ECACE85267}">
      <dgm:prSet/>
      <dgm:spPr/>
      <dgm:t>
        <a:bodyPr/>
        <a:lstStyle/>
        <a:p>
          <a:endParaRPr lang="en-US"/>
        </a:p>
      </dgm:t>
    </dgm:pt>
    <dgm:pt modelId="{BB84EF50-4A1C-45B2-8813-F945878C6355}" type="sibTrans" cxnId="{2C761786-283C-4EAE-BB41-57ECACE85267}">
      <dgm:prSet/>
      <dgm:spPr/>
      <dgm:t>
        <a:bodyPr/>
        <a:lstStyle/>
        <a:p>
          <a:endParaRPr lang="en-US"/>
        </a:p>
      </dgm:t>
    </dgm:pt>
    <dgm:pt modelId="{519B8E73-064D-4B41-9DB0-F9903B444A3F}">
      <dgm:prSet/>
      <dgm:spPr/>
      <dgm:t>
        <a:bodyPr/>
        <a:lstStyle/>
        <a:p>
          <a:r>
            <a:rPr lang="en-US"/>
            <a:t>Conclusively determine if training the model improved the accuracy of its prediction</a:t>
          </a:r>
        </a:p>
      </dgm:t>
    </dgm:pt>
    <dgm:pt modelId="{3F4E875B-DA68-44C9-AB19-1F2238A481B4}" type="parTrans" cxnId="{40802641-0E34-4426-BAA5-E0BE190957B5}">
      <dgm:prSet/>
      <dgm:spPr/>
      <dgm:t>
        <a:bodyPr/>
        <a:lstStyle/>
        <a:p>
          <a:endParaRPr lang="en-US"/>
        </a:p>
      </dgm:t>
    </dgm:pt>
    <dgm:pt modelId="{7942BA9E-3D2F-4FB5-9429-ECAE8C7ABC9A}" type="sibTrans" cxnId="{40802641-0E34-4426-BAA5-E0BE190957B5}">
      <dgm:prSet/>
      <dgm:spPr/>
      <dgm:t>
        <a:bodyPr/>
        <a:lstStyle/>
        <a:p>
          <a:endParaRPr lang="en-US"/>
        </a:p>
      </dgm:t>
    </dgm:pt>
    <dgm:pt modelId="{D34D7531-3F3F-4330-BEF1-EE5D50A9C497}">
      <dgm:prSet/>
      <dgm:spPr/>
      <dgm:t>
        <a:bodyPr/>
        <a:lstStyle/>
        <a:p>
          <a:r>
            <a:rPr lang="en-US"/>
            <a:t>Polish</a:t>
          </a:r>
        </a:p>
      </dgm:t>
    </dgm:pt>
    <dgm:pt modelId="{706AF47E-8A3D-4FF9-BD9F-0A18DDE2B6AC}" type="parTrans" cxnId="{DE0CEA05-D1F3-4E76-A16E-B965CCA0B55B}">
      <dgm:prSet/>
      <dgm:spPr/>
      <dgm:t>
        <a:bodyPr/>
        <a:lstStyle/>
        <a:p>
          <a:endParaRPr lang="en-US"/>
        </a:p>
      </dgm:t>
    </dgm:pt>
    <dgm:pt modelId="{0D5BC4A8-B06D-4DA1-9538-50F251C2E203}" type="sibTrans" cxnId="{DE0CEA05-D1F3-4E76-A16E-B965CCA0B55B}">
      <dgm:prSet/>
      <dgm:spPr/>
      <dgm:t>
        <a:bodyPr/>
        <a:lstStyle/>
        <a:p>
          <a:endParaRPr lang="en-US"/>
        </a:p>
      </dgm:t>
    </dgm:pt>
    <dgm:pt modelId="{E94F005D-893E-41F4-897F-4ECAABD3FDEA}">
      <dgm:prSet/>
      <dgm:spPr/>
      <dgm:t>
        <a:bodyPr/>
        <a:lstStyle/>
        <a:p>
          <a:r>
            <a:rPr lang="en-US"/>
            <a:t>Polish user interface and experience</a:t>
          </a:r>
        </a:p>
      </dgm:t>
    </dgm:pt>
    <dgm:pt modelId="{A3EDD864-8ECC-4260-AAEB-4E10FCE6C2B2}" type="parTrans" cxnId="{01373BE0-8BBD-477A-B072-AC950B3FEB55}">
      <dgm:prSet/>
      <dgm:spPr/>
      <dgm:t>
        <a:bodyPr/>
        <a:lstStyle/>
        <a:p>
          <a:endParaRPr lang="en-US"/>
        </a:p>
      </dgm:t>
    </dgm:pt>
    <dgm:pt modelId="{3581E82E-3DB2-4226-8E32-26CFFCD4CF50}" type="sibTrans" cxnId="{01373BE0-8BBD-477A-B072-AC950B3FEB55}">
      <dgm:prSet/>
      <dgm:spPr/>
      <dgm:t>
        <a:bodyPr/>
        <a:lstStyle/>
        <a:p>
          <a:endParaRPr lang="en-US"/>
        </a:p>
      </dgm:t>
    </dgm:pt>
    <dgm:pt modelId="{54CBC312-DBED-4D02-8915-4934BA3CD920}">
      <dgm:prSet/>
      <dgm:spPr/>
      <dgm:t>
        <a:bodyPr/>
        <a:lstStyle/>
        <a:p>
          <a:r>
            <a:rPr lang="en-US"/>
            <a:t>Receive third party feedback</a:t>
          </a:r>
        </a:p>
      </dgm:t>
    </dgm:pt>
    <dgm:pt modelId="{41F1C88A-5C24-4D12-86AB-0F1B7CF3ECAE}" type="parTrans" cxnId="{670CF401-9B95-44CB-8325-4EF7D89A78A3}">
      <dgm:prSet/>
      <dgm:spPr/>
      <dgm:t>
        <a:bodyPr/>
        <a:lstStyle/>
        <a:p>
          <a:endParaRPr lang="en-US"/>
        </a:p>
      </dgm:t>
    </dgm:pt>
    <dgm:pt modelId="{9FEA67F0-A535-4DE5-8C46-446B6E058C7B}" type="sibTrans" cxnId="{670CF401-9B95-44CB-8325-4EF7D89A78A3}">
      <dgm:prSet/>
      <dgm:spPr/>
      <dgm:t>
        <a:bodyPr/>
        <a:lstStyle/>
        <a:p>
          <a:endParaRPr lang="en-US"/>
        </a:p>
      </dgm:t>
    </dgm:pt>
    <dgm:pt modelId="{6A0AB434-AA46-4932-90DE-358D3CF2B0E6}">
      <dgm:prSet/>
      <dgm:spPr/>
      <dgm:t>
        <a:bodyPr/>
        <a:lstStyle/>
        <a:p>
          <a:r>
            <a:rPr lang="en-US"/>
            <a:t>Implement additional and improved model visualizations</a:t>
          </a:r>
        </a:p>
      </dgm:t>
    </dgm:pt>
    <dgm:pt modelId="{76AC1E48-2A3D-4D3D-8AAA-19C337C45AE5}" type="parTrans" cxnId="{D480BC97-2D99-497B-978A-CF8BEC02FF08}">
      <dgm:prSet/>
      <dgm:spPr/>
      <dgm:t>
        <a:bodyPr/>
        <a:lstStyle/>
        <a:p>
          <a:endParaRPr lang="en-US"/>
        </a:p>
      </dgm:t>
    </dgm:pt>
    <dgm:pt modelId="{E6A296A6-C980-4144-A554-ABF415BDCE58}" type="sibTrans" cxnId="{D480BC97-2D99-497B-978A-CF8BEC02FF08}">
      <dgm:prSet/>
      <dgm:spPr/>
      <dgm:t>
        <a:bodyPr/>
        <a:lstStyle/>
        <a:p>
          <a:endParaRPr lang="en-US"/>
        </a:p>
      </dgm:t>
    </dgm:pt>
    <dgm:pt modelId="{3676412C-F30C-44FB-BF89-A45B0513B4B3}">
      <dgm:prSet/>
      <dgm:spPr/>
      <dgm:t>
        <a:bodyPr/>
        <a:lstStyle/>
        <a:p>
          <a:r>
            <a:rPr lang="en-US"/>
            <a:t>Tackle</a:t>
          </a:r>
        </a:p>
      </dgm:t>
    </dgm:pt>
    <dgm:pt modelId="{9BE5F0EF-61CC-4FC5-9CAD-30540D6E7303}" type="parTrans" cxnId="{64972ADF-BEB2-4F2C-AD51-DE6EB0542872}">
      <dgm:prSet/>
      <dgm:spPr/>
      <dgm:t>
        <a:bodyPr/>
        <a:lstStyle/>
        <a:p>
          <a:endParaRPr lang="en-US"/>
        </a:p>
      </dgm:t>
    </dgm:pt>
    <dgm:pt modelId="{4FE10658-21A5-4815-928C-F8E40479E837}" type="sibTrans" cxnId="{64972ADF-BEB2-4F2C-AD51-DE6EB0542872}">
      <dgm:prSet/>
      <dgm:spPr/>
      <dgm:t>
        <a:bodyPr/>
        <a:lstStyle/>
        <a:p>
          <a:endParaRPr lang="en-US"/>
        </a:p>
      </dgm:t>
    </dgm:pt>
    <dgm:pt modelId="{6774C0B8-08B5-4190-B224-1A73F65ACAD4}">
      <dgm:prSet/>
      <dgm:spPr/>
      <dgm:t>
        <a:bodyPr/>
        <a:lstStyle/>
        <a:p>
          <a:r>
            <a:rPr lang="en-US"/>
            <a:t>Tackle stretch goals</a:t>
          </a:r>
        </a:p>
      </dgm:t>
    </dgm:pt>
    <dgm:pt modelId="{C82E23A5-A03F-4124-8CFF-918799098A51}" type="parTrans" cxnId="{827BDED7-538F-42AE-962A-FFF4D59AF9E0}">
      <dgm:prSet/>
      <dgm:spPr/>
      <dgm:t>
        <a:bodyPr/>
        <a:lstStyle/>
        <a:p>
          <a:endParaRPr lang="en-US"/>
        </a:p>
      </dgm:t>
    </dgm:pt>
    <dgm:pt modelId="{B6E2F27C-0EEA-4DEB-9E2F-E0B646CE6B2D}" type="sibTrans" cxnId="{827BDED7-538F-42AE-962A-FFF4D59AF9E0}">
      <dgm:prSet/>
      <dgm:spPr/>
      <dgm:t>
        <a:bodyPr/>
        <a:lstStyle/>
        <a:p>
          <a:endParaRPr lang="en-US"/>
        </a:p>
      </dgm:t>
    </dgm:pt>
    <dgm:pt modelId="{FB57742A-6EDA-4573-BA64-7EBE6FB5E33E}">
      <dgm:prSet/>
      <dgm:spPr/>
      <dgm:t>
        <a:bodyPr/>
        <a:lstStyle/>
        <a:p>
          <a:r>
            <a:rPr lang="en-US"/>
            <a:t>Refine user experience to provide a clean-cut project deliverables</a:t>
          </a:r>
        </a:p>
      </dgm:t>
    </dgm:pt>
    <dgm:pt modelId="{4310B35E-4E24-4C09-BBBD-153014128994}" type="parTrans" cxnId="{31E0C5F0-025F-4CCF-A3F4-30A369F7D53D}">
      <dgm:prSet/>
      <dgm:spPr/>
      <dgm:t>
        <a:bodyPr/>
        <a:lstStyle/>
        <a:p>
          <a:endParaRPr lang="en-US"/>
        </a:p>
      </dgm:t>
    </dgm:pt>
    <dgm:pt modelId="{35F4627E-635F-4F8A-A1DE-4CD77D8EE259}" type="sibTrans" cxnId="{31E0C5F0-025F-4CCF-A3F4-30A369F7D53D}">
      <dgm:prSet/>
      <dgm:spPr/>
      <dgm:t>
        <a:bodyPr/>
        <a:lstStyle/>
        <a:p>
          <a:endParaRPr lang="en-US"/>
        </a:p>
      </dgm:t>
    </dgm:pt>
    <dgm:pt modelId="{0E8C95B1-689F-4422-A305-BAC3AEC0F8C5}" type="pres">
      <dgm:prSet presAssocID="{AC47B345-0E53-4B8A-975D-FE8FC6801C60}" presName="Name0" presStyleCnt="0">
        <dgm:presLayoutVars>
          <dgm:dir/>
          <dgm:animLvl val="lvl"/>
          <dgm:resizeHandles val="exact"/>
        </dgm:presLayoutVars>
      </dgm:prSet>
      <dgm:spPr/>
    </dgm:pt>
    <dgm:pt modelId="{1D6720BD-FA04-4FAB-B726-0752B759FB8B}" type="pres">
      <dgm:prSet presAssocID="{E64CD43A-11DE-4D27-9262-1AC629F3CE0C}" presName="composite" presStyleCnt="0"/>
      <dgm:spPr/>
    </dgm:pt>
    <dgm:pt modelId="{A9939EA0-4D2C-4F93-A0A7-53F18592E2E3}" type="pres">
      <dgm:prSet presAssocID="{E64CD43A-11DE-4D27-9262-1AC629F3CE0C}" presName="parTx" presStyleLbl="alignNode1" presStyleIdx="0" presStyleCnt="4">
        <dgm:presLayoutVars>
          <dgm:chMax val="0"/>
          <dgm:chPref val="0"/>
        </dgm:presLayoutVars>
      </dgm:prSet>
      <dgm:spPr/>
    </dgm:pt>
    <dgm:pt modelId="{B7AC02BB-E05C-49A9-8315-235B874157D4}" type="pres">
      <dgm:prSet presAssocID="{E64CD43A-11DE-4D27-9262-1AC629F3CE0C}" presName="desTx" presStyleLbl="alignAccFollowNode1" presStyleIdx="0" presStyleCnt="4">
        <dgm:presLayoutVars/>
      </dgm:prSet>
      <dgm:spPr/>
    </dgm:pt>
    <dgm:pt modelId="{006E0638-CD4E-42F4-AE47-7D91F94F4923}" type="pres">
      <dgm:prSet presAssocID="{FD014958-9DA2-4B6D-9C90-2B448FF7A8AF}" presName="space" presStyleCnt="0"/>
      <dgm:spPr/>
    </dgm:pt>
    <dgm:pt modelId="{FC8A136B-8817-4F3E-ADA5-BB76E692FB86}" type="pres">
      <dgm:prSet presAssocID="{578D38B4-7E33-401C-81DE-55E7035A1F6B}" presName="composite" presStyleCnt="0"/>
      <dgm:spPr/>
    </dgm:pt>
    <dgm:pt modelId="{381F6D75-ADDF-4631-B295-DE8E15051717}" type="pres">
      <dgm:prSet presAssocID="{578D38B4-7E33-401C-81DE-55E7035A1F6B}" presName="parTx" presStyleLbl="alignNode1" presStyleIdx="1" presStyleCnt="4">
        <dgm:presLayoutVars>
          <dgm:chMax val="0"/>
          <dgm:chPref val="0"/>
        </dgm:presLayoutVars>
      </dgm:prSet>
      <dgm:spPr/>
    </dgm:pt>
    <dgm:pt modelId="{266EBFF4-C2AD-4706-ACA3-60B2AA433E90}" type="pres">
      <dgm:prSet presAssocID="{578D38B4-7E33-401C-81DE-55E7035A1F6B}" presName="desTx" presStyleLbl="alignAccFollowNode1" presStyleIdx="1" presStyleCnt="4">
        <dgm:presLayoutVars/>
      </dgm:prSet>
      <dgm:spPr/>
    </dgm:pt>
    <dgm:pt modelId="{001B4E8B-97C7-4252-8368-C78CBECB14DE}" type="pres">
      <dgm:prSet presAssocID="{6705734A-E491-4AC0-9D82-5BB543D0CCA9}" presName="space" presStyleCnt="0"/>
      <dgm:spPr/>
    </dgm:pt>
    <dgm:pt modelId="{53B03F0D-F848-4A3B-9BCC-658104C8D8D3}" type="pres">
      <dgm:prSet presAssocID="{D34D7531-3F3F-4330-BEF1-EE5D50A9C497}" presName="composite" presStyleCnt="0"/>
      <dgm:spPr/>
    </dgm:pt>
    <dgm:pt modelId="{B490313D-8966-4DCB-96B4-0EFF52761062}" type="pres">
      <dgm:prSet presAssocID="{D34D7531-3F3F-4330-BEF1-EE5D50A9C497}" presName="parTx" presStyleLbl="alignNode1" presStyleIdx="2" presStyleCnt="4">
        <dgm:presLayoutVars>
          <dgm:chMax val="0"/>
          <dgm:chPref val="0"/>
        </dgm:presLayoutVars>
      </dgm:prSet>
      <dgm:spPr/>
    </dgm:pt>
    <dgm:pt modelId="{0CDF51E0-D8D6-4997-AEA0-47D72B5F5ECE}" type="pres">
      <dgm:prSet presAssocID="{D34D7531-3F3F-4330-BEF1-EE5D50A9C497}" presName="desTx" presStyleLbl="alignAccFollowNode1" presStyleIdx="2" presStyleCnt="4">
        <dgm:presLayoutVars/>
      </dgm:prSet>
      <dgm:spPr/>
    </dgm:pt>
    <dgm:pt modelId="{5E3B7D7A-7533-4623-AC61-223EA75BC8CF}" type="pres">
      <dgm:prSet presAssocID="{0D5BC4A8-B06D-4DA1-9538-50F251C2E203}" presName="space" presStyleCnt="0"/>
      <dgm:spPr/>
    </dgm:pt>
    <dgm:pt modelId="{3D2AF614-BFB7-41E9-A639-C71E45C28F9F}" type="pres">
      <dgm:prSet presAssocID="{3676412C-F30C-44FB-BF89-A45B0513B4B3}" presName="composite" presStyleCnt="0"/>
      <dgm:spPr/>
    </dgm:pt>
    <dgm:pt modelId="{61F33070-597F-48F2-8AA2-5B4DF01B6C19}" type="pres">
      <dgm:prSet presAssocID="{3676412C-F30C-44FB-BF89-A45B0513B4B3}" presName="parTx" presStyleLbl="alignNode1" presStyleIdx="3" presStyleCnt="4">
        <dgm:presLayoutVars>
          <dgm:chMax val="0"/>
          <dgm:chPref val="0"/>
        </dgm:presLayoutVars>
      </dgm:prSet>
      <dgm:spPr/>
    </dgm:pt>
    <dgm:pt modelId="{F4DC035D-A7B6-4456-8A69-6E479D3D8B60}" type="pres">
      <dgm:prSet presAssocID="{3676412C-F30C-44FB-BF89-A45B0513B4B3}" presName="desTx" presStyleLbl="alignAccFollowNode1" presStyleIdx="3" presStyleCnt="4">
        <dgm:presLayoutVars/>
      </dgm:prSet>
      <dgm:spPr/>
    </dgm:pt>
  </dgm:ptLst>
  <dgm:cxnLst>
    <dgm:cxn modelId="{1CA2C100-3251-4F73-8AD7-77B9BF133B2A}" srcId="{AC47B345-0E53-4B8A-975D-FE8FC6801C60}" destId="{E64CD43A-11DE-4D27-9262-1AC629F3CE0C}" srcOrd="0" destOrd="0" parTransId="{236D77B4-413F-448A-A4BD-C77946B1CBBC}" sibTransId="{FD014958-9DA2-4B6D-9C90-2B448FF7A8AF}"/>
    <dgm:cxn modelId="{670CF401-9B95-44CB-8325-4EF7D89A78A3}" srcId="{E94F005D-893E-41F4-897F-4ECAABD3FDEA}" destId="{54CBC312-DBED-4D02-8915-4934BA3CD920}" srcOrd="0" destOrd="0" parTransId="{41F1C88A-5C24-4D12-86AB-0F1B7CF3ECAE}" sibTransId="{9FEA67F0-A535-4DE5-8C46-446B6E058C7B}"/>
    <dgm:cxn modelId="{DE0CEA05-D1F3-4E76-A16E-B965CCA0B55B}" srcId="{AC47B345-0E53-4B8A-975D-FE8FC6801C60}" destId="{D34D7531-3F3F-4330-BEF1-EE5D50A9C497}" srcOrd="2" destOrd="0" parTransId="{706AF47E-8A3D-4FF9-BD9F-0A18DDE2B6AC}" sibTransId="{0D5BC4A8-B06D-4DA1-9538-50F251C2E203}"/>
    <dgm:cxn modelId="{CD56C614-D710-429A-912E-315C19CCEE6C}" type="presOf" srcId="{FB57742A-6EDA-4573-BA64-7EBE6FB5E33E}" destId="{F4DC035D-A7B6-4456-8A69-6E479D3D8B60}" srcOrd="0" destOrd="1" presId="urn:microsoft.com/office/officeart/2016/7/layout/ChevronBlockProcess"/>
    <dgm:cxn modelId="{C83E6718-8903-4024-964D-CB8014073F3A}" type="presOf" srcId="{E94F005D-893E-41F4-897F-4ECAABD3FDEA}" destId="{0CDF51E0-D8D6-4997-AEA0-47D72B5F5ECE}" srcOrd="0" destOrd="0" presId="urn:microsoft.com/office/officeart/2016/7/layout/ChevronBlockProcess"/>
    <dgm:cxn modelId="{D9C9B21F-487B-4EA0-A606-A2DAA0EFC1A4}" type="presOf" srcId="{D87FDE68-FE67-42DE-B6A8-FA48C60ACC45}" destId="{B7AC02BB-E05C-49A9-8315-235B874157D4}" srcOrd="0" destOrd="1" presId="urn:microsoft.com/office/officeart/2016/7/layout/ChevronBlockProcess"/>
    <dgm:cxn modelId="{BB53A729-1D96-4F6F-BBD9-6C8F925001BC}" type="presOf" srcId="{519B8E73-064D-4B41-9DB0-F9903B444A3F}" destId="{266EBFF4-C2AD-4706-ACA3-60B2AA433E90}" srcOrd="0" destOrd="1" presId="urn:microsoft.com/office/officeart/2016/7/layout/ChevronBlockProcess"/>
    <dgm:cxn modelId="{40802641-0E34-4426-BAA5-E0BE190957B5}" srcId="{7685788B-2395-49CD-AEC8-96AB05A4FC8F}" destId="{519B8E73-064D-4B41-9DB0-F9903B444A3F}" srcOrd="0" destOrd="0" parTransId="{3F4E875B-DA68-44C9-AB19-1F2238A481B4}" sibTransId="{7942BA9E-3D2F-4FB5-9429-ECAE8C7ABC9A}"/>
    <dgm:cxn modelId="{98D23C4C-6EC7-4818-AA7F-331A1FA8E8E9}" type="presOf" srcId="{6774C0B8-08B5-4190-B224-1A73F65ACAD4}" destId="{F4DC035D-A7B6-4456-8A69-6E479D3D8B60}" srcOrd="0" destOrd="0" presId="urn:microsoft.com/office/officeart/2016/7/layout/ChevronBlockProcess"/>
    <dgm:cxn modelId="{80754757-79E5-40CF-A2A3-0C383C776450}" type="presOf" srcId="{6A0AB434-AA46-4932-90DE-358D3CF2B0E6}" destId="{0CDF51E0-D8D6-4997-AEA0-47D72B5F5ECE}" srcOrd="0" destOrd="2" presId="urn:microsoft.com/office/officeart/2016/7/layout/ChevronBlockProcess"/>
    <dgm:cxn modelId="{2C761786-283C-4EAE-BB41-57ECACE85267}" srcId="{578D38B4-7E33-401C-81DE-55E7035A1F6B}" destId="{7685788B-2395-49CD-AEC8-96AB05A4FC8F}" srcOrd="0" destOrd="0" parTransId="{9D9D35F1-D327-43CF-8908-283316485530}" sibTransId="{BB84EF50-4A1C-45B2-8813-F945878C6355}"/>
    <dgm:cxn modelId="{D1A99788-4C99-4E0E-AE32-1E0EFC3F29A1}" srcId="{AC47B345-0E53-4B8A-975D-FE8FC6801C60}" destId="{578D38B4-7E33-401C-81DE-55E7035A1F6B}" srcOrd="1" destOrd="0" parTransId="{25BDDA84-9CFC-49B1-B22A-432D639EFFDC}" sibTransId="{6705734A-E491-4AC0-9D82-5BB543D0CCA9}"/>
    <dgm:cxn modelId="{8188DC95-6BC5-492F-B73F-7C462E1EB3C8}" type="presOf" srcId="{578D38B4-7E33-401C-81DE-55E7035A1F6B}" destId="{381F6D75-ADDF-4631-B295-DE8E15051717}" srcOrd="0" destOrd="0" presId="urn:microsoft.com/office/officeart/2016/7/layout/ChevronBlockProcess"/>
    <dgm:cxn modelId="{D480BC97-2D99-497B-978A-CF8BEC02FF08}" srcId="{E94F005D-893E-41F4-897F-4ECAABD3FDEA}" destId="{6A0AB434-AA46-4932-90DE-358D3CF2B0E6}" srcOrd="1" destOrd="0" parTransId="{76AC1E48-2A3D-4D3D-8AAA-19C337C45AE5}" sibTransId="{E6A296A6-C980-4144-A554-ABF415BDCE58}"/>
    <dgm:cxn modelId="{D4010DA1-D11D-4384-8CDC-CCAB31BE13B2}" type="presOf" srcId="{65EDEC11-0257-4FF0-8CE6-A80DE7EF68C1}" destId="{B7AC02BB-E05C-49A9-8315-235B874157D4}" srcOrd="0" destOrd="0" presId="urn:microsoft.com/office/officeart/2016/7/layout/ChevronBlockProcess"/>
    <dgm:cxn modelId="{6CADAEBA-F70C-4E4C-A013-0CEC3E75E0E1}" type="presOf" srcId="{54CBC312-DBED-4D02-8915-4934BA3CD920}" destId="{0CDF51E0-D8D6-4997-AEA0-47D72B5F5ECE}" srcOrd="0" destOrd="1" presId="urn:microsoft.com/office/officeart/2016/7/layout/ChevronBlockProcess"/>
    <dgm:cxn modelId="{612440BC-409D-4A04-B763-942B6FC229FC}" type="presOf" srcId="{D34D7531-3F3F-4330-BEF1-EE5D50A9C497}" destId="{B490313D-8966-4DCB-96B4-0EFF52761062}" srcOrd="0" destOrd="0" presId="urn:microsoft.com/office/officeart/2016/7/layout/ChevronBlockProcess"/>
    <dgm:cxn modelId="{57B67FCC-94D3-43AF-9139-9FDEA9879310}" type="presOf" srcId="{E64CD43A-11DE-4D27-9262-1AC629F3CE0C}" destId="{A9939EA0-4D2C-4F93-A0A7-53F18592E2E3}" srcOrd="0" destOrd="0" presId="urn:microsoft.com/office/officeart/2016/7/layout/ChevronBlockProcess"/>
    <dgm:cxn modelId="{2954BAD1-CA8E-47A4-96B9-7979B75DE703}" srcId="{65EDEC11-0257-4FF0-8CE6-A80DE7EF68C1}" destId="{D87FDE68-FE67-42DE-B6A8-FA48C60ACC45}" srcOrd="0" destOrd="0" parTransId="{0F21DBAF-3FBF-4107-B10E-E56EB943CD12}" sibTransId="{ADEAA8C9-6A55-4418-AACE-4CD552CDAAF9}"/>
    <dgm:cxn modelId="{827BDED7-538F-42AE-962A-FFF4D59AF9E0}" srcId="{3676412C-F30C-44FB-BF89-A45B0513B4B3}" destId="{6774C0B8-08B5-4190-B224-1A73F65ACAD4}" srcOrd="0" destOrd="0" parTransId="{C82E23A5-A03F-4124-8CFF-918799098A51}" sibTransId="{B6E2F27C-0EEA-4DEB-9E2F-E0B646CE6B2D}"/>
    <dgm:cxn modelId="{64972ADF-BEB2-4F2C-AD51-DE6EB0542872}" srcId="{AC47B345-0E53-4B8A-975D-FE8FC6801C60}" destId="{3676412C-F30C-44FB-BF89-A45B0513B4B3}" srcOrd="3" destOrd="0" parTransId="{9BE5F0EF-61CC-4FC5-9CAD-30540D6E7303}" sibTransId="{4FE10658-21A5-4815-928C-F8E40479E837}"/>
    <dgm:cxn modelId="{01373BE0-8BBD-477A-B072-AC950B3FEB55}" srcId="{D34D7531-3F3F-4330-BEF1-EE5D50A9C497}" destId="{E94F005D-893E-41F4-897F-4ECAABD3FDEA}" srcOrd="0" destOrd="0" parTransId="{A3EDD864-8ECC-4260-AAEB-4E10FCE6C2B2}" sibTransId="{3581E82E-3DB2-4226-8E32-26CFFCD4CF50}"/>
    <dgm:cxn modelId="{DC072FE8-2416-437D-9F7F-93512EB7E519}" type="presOf" srcId="{AC47B345-0E53-4B8A-975D-FE8FC6801C60}" destId="{0E8C95B1-689F-4422-A305-BAC3AEC0F8C5}" srcOrd="0" destOrd="0" presId="urn:microsoft.com/office/officeart/2016/7/layout/ChevronBlockProcess"/>
    <dgm:cxn modelId="{7973E5EE-3CFA-49A1-9419-3A29DBC7F584}" type="presOf" srcId="{7685788B-2395-49CD-AEC8-96AB05A4FC8F}" destId="{266EBFF4-C2AD-4706-ACA3-60B2AA433E90}" srcOrd="0" destOrd="0" presId="urn:microsoft.com/office/officeart/2016/7/layout/ChevronBlockProcess"/>
    <dgm:cxn modelId="{31E0C5F0-025F-4CCF-A3F4-30A369F7D53D}" srcId="{6774C0B8-08B5-4190-B224-1A73F65ACAD4}" destId="{FB57742A-6EDA-4573-BA64-7EBE6FB5E33E}" srcOrd="0" destOrd="0" parTransId="{4310B35E-4E24-4C09-BBBD-153014128994}" sibTransId="{35F4627E-635F-4F8A-A1DE-4CD77D8EE259}"/>
    <dgm:cxn modelId="{08E3F2F0-45B2-4C6D-9467-B61E12125199}" type="presOf" srcId="{3676412C-F30C-44FB-BF89-A45B0513B4B3}" destId="{61F33070-597F-48F2-8AA2-5B4DF01B6C19}" srcOrd="0" destOrd="0" presId="urn:microsoft.com/office/officeart/2016/7/layout/ChevronBlockProcess"/>
    <dgm:cxn modelId="{FBA563FF-FB61-4E37-8008-7C0125CAFB2C}" srcId="{E64CD43A-11DE-4D27-9262-1AC629F3CE0C}" destId="{65EDEC11-0257-4FF0-8CE6-A80DE7EF68C1}" srcOrd="0" destOrd="0" parTransId="{F9317694-CA84-4FAC-B01C-812FCDE822A9}" sibTransId="{C6B072FF-023C-46EB-8B33-4652209D8E2D}"/>
    <dgm:cxn modelId="{8D113600-C353-44A1-ABAD-D167CE6C163B}" type="presParOf" srcId="{0E8C95B1-689F-4422-A305-BAC3AEC0F8C5}" destId="{1D6720BD-FA04-4FAB-B726-0752B759FB8B}" srcOrd="0" destOrd="0" presId="urn:microsoft.com/office/officeart/2016/7/layout/ChevronBlockProcess"/>
    <dgm:cxn modelId="{08CE12E1-8D70-4F00-AC8E-F2E2D1A46984}" type="presParOf" srcId="{1D6720BD-FA04-4FAB-B726-0752B759FB8B}" destId="{A9939EA0-4D2C-4F93-A0A7-53F18592E2E3}" srcOrd="0" destOrd="0" presId="urn:microsoft.com/office/officeart/2016/7/layout/ChevronBlockProcess"/>
    <dgm:cxn modelId="{7EEB5ABD-C830-4CEC-A18A-0EAB888E3AFF}" type="presParOf" srcId="{1D6720BD-FA04-4FAB-B726-0752B759FB8B}" destId="{B7AC02BB-E05C-49A9-8315-235B874157D4}" srcOrd="1" destOrd="0" presId="urn:microsoft.com/office/officeart/2016/7/layout/ChevronBlockProcess"/>
    <dgm:cxn modelId="{AC15E754-BFD1-49A4-8849-81C20DDC7FD5}" type="presParOf" srcId="{0E8C95B1-689F-4422-A305-BAC3AEC0F8C5}" destId="{006E0638-CD4E-42F4-AE47-7D91F94F4923}" srcOrd="1" destOrd="0" presId="urn:microsoft.com/office/officeart/2016/7/layout/ChevronBlockProcess"/>
    <dgm:cxn modelId="{A20D2CBB-4592-420F-8FD4-12A400F5167C}" type="presParOf" srcId="{0E8C95B1-689F-4422-A305-BAC3AEC0F8C5}" destId="{FC8A136B-8817-4F3E-ADA5-BB76E692FB86}" srcOrd="2" destOrd="0" presId="urn:microsoft.com/office/officeart/2016/7/layout/ChevronBlockProcess"/>
    <dgm:cxn modelId="{EE75937C-EEEC-4E8C-9CF7-DF03CF0365C3}" type="presParOf" srcId="{FC8A136B-8817-4F3E-ADA5-BB76E692FB86}" destId="{381F6D75-ADDF-4631-B295-DE8E15051717}" srcOrd="0" destOrd="0" presId="urn:microsoft.com/office/officeart/2016/7/layout/ChevronBlockProcess"/>
    <dgm:cxn modelId="{4C994C2D-BDBF-495C-B7A4-826E374D4F2B}" type="presParOf" srcId="{FC8A136B-8817-4F3E-ADA5-BB76E692FB86}" destId="{266EBFF4-C2AD-4706-ACA3-60B2AA433E90}" srcOrd="1" destOrd="0" presId="urn:microsoft.com/office/officeart/2016/7/layout/ChevronBlockProcess"/>
    <dgm:cxn modelId="{F460F6BC-7131-48F9-BB84-FA4CCFF022DF}" type="presParOf" srcId="{0E8C95B1-689F-4422-A305-BAC3AEC0F8C5}" destId="{001B4E8B-97C7-4252-8368-C78CBECB14DE}" srcOrd="3" destOrd="0" presId="urn:microsoft.com/office/officeart/2016/7/layout/ChevronBlockProcess"/>
    <dgm:cxn modelId="{32D2650F-5EFC-4AEF-831A-453D477A77A5}" type="presParOf" srcId="{0E8C95B1-689F-4422-A305-BAC3AEC0F8C5}" destId="{53B03F0D-F848-4A3B-9BCC-658104C8D8D3}" srcOrd="4" destOrd="0" presId="urn:microsoft.com/office/officeart/2016/7/layout/ChevronBlockProcess"/>
    <dgm:cxn modelId="{F5540A48-4307-4BC9-B20F-7F05D3C19447}" type="presParOf" srcId="{53B03F0D-F848-4A3B-9BCC-658104C8D8D3}" destId="{B490313D-8966-4DCB-96B4-0EFF52761062}" srcOrd="0" destOrd="0" presId="urn:microsoft.com/office/officeart/2016/7/layout/ChevronBlockProcess"/>
    <dgm:cxn modelId="{FABE4780-157A-491D-ADF3-415084997895}" type="presParOf" srcId="{53B03F0D-F848-4A3B-9BCC-658104C8D8D3}" destId="{0CDF51E0-D8D6-4997-AEA0-47D72B5F5ECE}" srcOrd="1" destOrd="0" presId="urn:microsoft.com/office/officeart/2016/7/layout/ChevronBlockProcess"/>
    <dgm:cxn modelId="{EC4769FC-BA29-481C-9EAA-F30689EC199C}" type="presParOf" srcId="{0E8C95B1-689F-4422-A305-BAC3AEC0F8C5}" destId="{5E3B7D7A-7533-4623-AC61-223EA75BC8CF}" srcOrd="5" destOrd="0" presId="urn:microsoft.com/office/officeart/2016/7/layout/ChevronBlockProcess"/>
    <dgm:cxn modelId="{B1A8CF30-1BF4-4392-9C9D-BB1BFB2CC1C7}" type="presParOf" srcId="{0E8C95B1-689F-4422-A305-BAC3AEC0F8C5}" destId="{3D2AF614-BFB7-41E9-A639-C71E45C28F9F}" srcOrd="6" destOrd="0" presId="urn:microsoft.com/office/officeart/2016/7/layout/ChevronBlockProcess"/>
    <dgm:cxn modelId="{547A5227-50EA-4DB0-A04E-EC3E0E5A0F9B}" type="presParOf" srcId="{3D2AF614-BFB7-41E9-A639-C71E45C28F9F}" destId="{61F33070-597F-48F2-8AA2-5B4DF01B6C19}" srcOrd="0" destOrd="0" presId="urn:microsoft.com/office/officeart/2016/7/layout/ChevronBlockProcess"/>
    <dgm:cxn modelId="{38E26944-828C-49CC-8576-70D90A771449}" type="presParOf" srcId="{3D2AF614-BFB7-41E9-A639-C71E45C28F9F}" destId="{F4DC035D-A7B6-4456-8A69-6E479D3D8B60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9A828C-9C7B-4193-8C17-CBD30EC72A7E}">
      <dsp:nvSpPr>
        <dsp:cNvPr id="0" name=""/>
        <dsp:cNvSpPr/>
      </dsp:nvSpPr>
      <dsp:spPr>
        <a:xfrm rot="5400000">
          <a:off x="6731505" y="-2838935"/>
          <a:ext cx="838204" cy="67299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Jennifer </a:t>
          </a:r>
          <a:r>
            <a:rPr lang="en-US" sz="2200" kern="1200" err="1"/>
            <a:t>Olenchak</a:t>
          </a:r>
          <a:r>
            <a:rPr lang="en-US" sz="2200" kern="1200">
              <a:latin typeface="Calibri Light" panose="020F0302020204030204"/>
            </a:rPr>
            <a:t>, Project Manager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Brandon Spangler</a:t>
          </a:r>
        </a:p>
      </dsp:txBody>
      <dsp:txXfrm rot="-5400000">
        <a:off x="3785615" y="147873"/>
        <a:ext cx="6689066" cy="756368"/>
      </dsp:txXfrm>
    </dsp:sp>
    <dsp:sp modelId="{E3B851CD-4E8E-43FA-8841-D487EDAC9B0E}">
      <dsp:nvSpPr>
        <dsp:cNvPr id="0" name=""/>
        <dsp:cNvSpPr/>
      </dsp:nvSpPr>
      <dsp:spPr>
        <a:xfrm>
          <a:off x="0" y="2178"/>
          <a:ext cx="3785616" cy="104775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Application</a:t>
          </a:r>
        </a:p>
      </dsp:txBody>
      <dsp:txXfrm>
        <a:off x="51147" y="53325"/>
        <a:ext cx="3683322" cy="945461"/>
      </dsp:txXfrm>
    </dsp:sp>
    <dsp:sp modelId="{819EE231-DF99-494F-8E9A-170955408633}">
      <dsp:nvSpPr>
        <dsp:cNvPr id="0" name=""/>
        <dsp:cNvSpPr/>
      </dsp:nvSpPr>
      <dsp:spPr>
        <a:xfrm rot="5400000">
          <a:off x="6731505" y="-1738791"/>
          <a:ext cx="838204" cy="6729984"/>
        </a:xfrm>
        <a:prstGeom prst="round2SameRect">
          <a:avLst/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Robin Perlman</a:t>
          </a:r>
          <a:r>
            <a:rPr lang="en-US" sz="2200" kern="1200">
              <a:latin typeface="Calibri Light" panose="020F0302020204030204"/>
            </a:rPr>
            <a:t>, AI Lead</a:t>
          </a:r>
          <a:endParaRPr lang="en-US" sz="2200" kern="1200"/>
        </a:p>
      </dsp:txBody>
      <dsp:txXfrm rot="-5400000">
        <a:off x="3785615" y="1248017"/>
        <a:ext cx="6689066" cy="756368"/>
      </dsp:txXfrm>
    </dsp:sp>
    <dsp:sp modelId="{36B710E0-F9E6-4E45-8B05-D24A85AFE8C1}">
      <dsp:nvSpPr>
        <dsp:cNvPr id="0" name=""/>
        <dsp:cNvSpPr/>
      </dsp:nvSpPr>
      <dsp:spPr>
        <a:xfrm>
          <a:off x="0" y="1102322"/>
          <a:ext cx="3785616" cy="1047755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AI Models</a:t>
          </a:r>
        </a:p>
      </dsp:txBody>
      <dsp:txXfrm>
        <a:off x="51147" y="1153469"/>
        <a:ext cx="3683322" cy="945461"/>
      </dsp:txXfrm>
    </dsp:sp>
    <dsp:sp modelId="{73901A21-E811-42E4-A99A-95DAF709AE11}">
      <dsp:nvSpPr>
        <dsp:cNvPr id="0" name=""/>
        <dsp:cNvSpPr/>
      </dsp:nvSpPr>
      <dsp:spPr>
        <a:xfrm rot="5400000">
          <a:off x="6731505" y="-638648"/>
          <a:ext cx="838204" cy="6729984"/>
        </a:xfrm>
        <a:prstGeom prst="round2SameRect">
          <a:avLst/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Marco Peric</a:t>
          </a:r>
          <a:r>
            <a:rPr lang="en-US" sz="2200" kern="1200">
              <a:latin typeface="Calibri Light" panose="020F0302020204030204"/>
            </a:rPr>
            <a:t>, Training Lead</a:t>
          </a:r>
          <a:endParaRPr lang="en-US" sz="2200" kern="120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>
              <a:latin typeface="Calibri Light" panose="020F0302020204030204"/>
            </a:rPr>
            <a:t>Ayden Rebhan</a:t>
          </a:r>
        </a:p>
      </dsp:txBody>
      <dsp:txXfrm rot="-5400000">
        <a:off x="3785615" y="2348160"/>
        <a:ext cx="6689066" cy="756368"/>
      </dsp:txXfrm>
    </dsp:sp>
    <dsp:sp modelId="{FA605CA8-6831-412B-8905-B0C7DA8BFE40}">
      <dsp:nvSpPr>
        <dsp:cNvPr id="0" name=""/>
        <dsp:cNvSpPr/>
      </dsp:nvSpPr>
      <dsp:spPr>
        <a:xfrm>
          <a:off x="0" y="2202465"/>
          <a:ext cx="3785616" cy="1047755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Dataset </a:t>
          </a:r>
          <a:r>
            <a:rPr lang="en-US" sz="2900" kern="1200">
              <a:latin typeface="Calibri Light" panose="020F0302020204030204"/>
            </a:rPr>
            <a:t>and Training</a:t>
          </a:r>
          <a:endParaRPr lang="en-US" sz="2900" kern="1200"/>
        </a:p>
      </dsp:txBody>
      <dsp:txXfrm>
        <a:off x="51147" y="2253612"/>
        <a:ext cx="3683322" cy="945461"/>
      </dsp:txXfrm>
    </dsp:sp>
    <dsp:sp modelId="{525B85E9-500B-4045-A926-1598B41A5B22}">
      <dsp:nvSpPr>
        <dsp:cNvPr id="0" name=""/>
        <dsp:cNvSpPr/>
      </dsp:nvSpPr>
      <dsp:spPr>
        <a:xfrm rot="5400000">
          <a:off x="6731505" y="461495"/>
          <a:ext cx="838204" cy="6729984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Samuel Hearn</a:t>
          </a:r>
        </a:p>
      </dsp:txBody>
      <dsp:txXfrm rot="-5400000">
        <a:off x="3785615" y="3448303"/>
        <a:ext cx="6689066" cy="756368"/>
      </dsp:txXfrm>
    </dsp:sp>
    <dsp:sp modelId="{EE08A2F2-3EC6-4520-96C0-256588AD9AB6}">
      <dsp:nvSpPr>
        <dsp:cNvPr id="0" name=""/>
        <dsp:cNvSpPr/>
      </dsp:nvSpPr>
      <dsp:spPr>
        <a:xfrm>
          <a:off x="0" y="3302609"/>
          <a:ext cx="3785616" cy="104775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Virtual Test Environment</a:t>
          </a:r>
        </a:p>
      </dsp:txBody>
      <dsp:txXfrm>
        <a:off x="51147" y="3353756"/>
        <a:ext cx="3683322" cy="9454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DF230-A37B-4CD8-95A1-9911EE2DBA33}">
      <dsp:nvSpPr>
        <dsp:cNvPr id="0" name=""/>
        <dsp:cNvSpPr/>
      </dsp:nvSpPr>
      <dsp:spPr>
        <a:xfrm>
          <a:off x="1411130" y="29520"/>
          <a:ext cx="1142067" cy="74234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 Light" panose="020F0302020204030204"/>
            </a:rPr>
            <a:t>Surveys</a:t>
          </a:r>
        </a:p>
      </dsp:txBody>
      <dsp:txXfrm>
        <a:off x="1447368" y="65758"/>
        <a:ext cx="1069591" cy="669867"/>
      </dsp:txXfrm>
    </dsp:sp>
    <dsp:sp modelId="{584F8B52-16B3-4098-94C3-541AA0376C5C}">
      <dsp:nvSpPr>
        <dsp:cNvPr id="0" name=""/>
        <dsp:cNvSpPr/>
      </dsp:nvSpPr>
      <dsp:spPr>
        <a:xfrm>
          <a:off x="499691" y="400692"/>
          <a:ext cx="2964946" cy="2964946"/>
        </a:xfrm>
        <a:custGeom>
          <a:avLst/>
          <a:gdLst/>
          <a:ahLst/>
          <a:cxnLst/>
          <a:rect l="0" t="0" r="0" b="0"/>
          <a:pathLst>
            <a:path>
              <a:moveTo>
                <a:pt x="2061344" y="117689"/>
              </a:moveTo>
              <a:arcTo wR="1482473" hR="1482473" stAng="17579049" swAng="1960414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BF7F53-FC89-4BB5-B3F9-D89997B852F9}">
      <dsp:nvSpPr>
        <dsp:cNvPr id="0" name=""/>
        <dsp:cNvSpPr/>
      </dsp:nvSpPr>
      <dsp:spPr>
        <a:xfrm>
          <a:off x="2821046" y="1053884"/>
          <a:ext cx="1142067" cy="742343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 Light" panose="020F0302020204030204"/>
            </a:rPr>
            <a:t>Situation Analysis</a:t>
          </a:r>
          <a:endParaRPr lang="en-US" sz="1400" kern="1200"/>
        </a:p>
      </dsp:txBody>
      <dsp:txXfrm>
        <a:off x="2857284" y="1090122"/>
        <a:ext cx="1069591" cy="669867"/>
      </dsp:txXfrm>
    </dsp:sp>
    <dsp:sp modelId="{6206C2E1-F477-4D00-8F59-9637447E45AE}">
      <dsp:nvSpPr>
        <dsp:cNvPr id="0" name=""/>
        <dsp:cNvSpPr/>
      </dsp:nvSpPr>
      <dsp:spPr>
        <a:xfrm>
          <a:off x="499691" y="400692"/>
          <a:ext cx="2964946" cy="2964946"/>
        </a:xfrm>
        <a:custGeom>
          <a:avLst/>
          <a:gdLst/>
          <a:ahLst/>
          <a:cxnLst/>
          <a:rect l="0" t="0" r="0" b="0"/>
          <a:pathLst>
            <a:path>
              <a:moveTo>
                <a:pt x="2962921" y="1405008"/>
              </a:moveTo>
              <a:arcTo wR="1482473" hR="1482473" stAng="21420283" swAng="2195439"/>
            </a:path>
          </a:pathLst>
        </a:custGeom>
        <a:noFill/>
        <a:ln w="635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9C465E-ABBD-4E42-9DA9-C4E786A098A7}">
      <dsp:nvSpPr>
        <dsp:cNvPr id="0" name=""/>
        <dsp:cNvSpPr/>
      </dsp:nvSpPr>
      <dsp:spPr>
        <a:xfrm>
          <a:off x="2282506" y="2711339"/>
          <a:ext cx="1142067" cy="742343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 Light" panose="020F0302020204030204"/>
            </a:rPr>
            <a:t>Environment Monitoring</a:t>
          </a:r>
          <a:endParaRPr lang="en-US" sz="1400" kern="1200"/>
        </a:p>
      </dsp:txBody>
      <dsp:txXfrm>
        <a:off x="2318744" y="2747577"/>
        <a:ext cx="1069591" cy="669867"/>
      </dsp:txXfrm>
    </dsp:sp>
    <dsp:sp modelId="{5AF9F3F2-8B64-452A-B7DC-055999A21473}">
      <dsp:nvSpPr>
        <dsp:cNvPr id="0" name=""/>
        <dsp:cNvSpPr/>
      </dsp:nvSpPr>
      <dsp:spPr>
        <a:xfrm>
          <a:off x="499691" y="400692"/>
          <a:ext cx="2964946" cy="2964946"/>
        </a:xfrm>
        <a:custGeom>
          <a:avLst/>
          <a:gdLst/>
          <a:ahLst/>
          <a:cxnLst/>
          <a:rect l="0" t="0" r="0" b="0"/>
          <a:pathLst>
            <a:path>
              <a:moveTo>
                <a:pt x="1776930" y="2935408"/>
              </a:moveTo>
              <a:arcTo wR="1482473" hR="1482473" stAng="4712603" swAng="1374794"/>
            </a:path>
          </a:pathLst>
        </a:custGeom>
        <a:noFill/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BAA6D3-3621-4271-9589-6187F36137EF}">
      <dsp:nvSpPr>
        <dsp:cNvPr id="0" name=""/>
        <dsp:cNvSpPr/>
      </dsp:nvSpPr>
      <dsp:spPr>
        <a:xfrm>
          <a:off x="539754" y="2711339"/>
          <a:ext cx="1142067" cy="742343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 Light" panose="020F0302020204030204"/>
            </a:rPr>
            <a:t>Self-inspection</a:t>
          </a:r>
          <a:endParaRPr lang="en-US" sz="1400" kern="1200"/>
        </a:p>
      </dsp:txBody>
      <dsp:txXfrm>
        <a:off x="575992" y="2747577"/>
        <a:ext cx="1069591" cy="669867"/>
      </dsp:txXfrm>
    </dsp:sp>
    <dsp:sp modelId="{D6542AE2-3710-4A67-92B8-4B82C11E85C3}">
      <dsp:nvSpPr>
        <dsp:cNvPr id="0" name=""/>
        <dsp:cNvSpPr/>
      </dsp:nvSpPr>
      <dsp:spPr>
        <a:xfrm>
          <a:off x="499691" y="400692"/>
          <a:ext cx="2964946" cy="2964946"/>
        </a:xfrm>
        <a:custGeom>
          <a:avLst/>
          <a:gdLst/>
          <a:ahLst/>
          <a:cxnLst/>
          <a:rect l="0" t="0" r="0" b="0"/>
          <a:pathLst>
            <a:path>
              <a:moveTo>
                <a:pt x="247623" y="2302761"/>
              </a:moveTo>
              <a:arcTo wR="1482473" hR="1482473" stAng="8784278" swAng="2195439"/>
            </a:path>
          </a:pathLst>
        </a:custGeom>
        <a:noFill/>
        <a:ln w="635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6ADC5-D1DB-4912-B6E6-A52D7F53CE36}">
      <dsp:nvSpPr>
        <dsp:cNvPr id="0" name=""/>
        <dsp:cNvSpPr/>
      </dsp:nvSpPr>
      <dsp:spPr>
        <a:xfrm>
          <a:off x="1214" y="1053884"/>
          <a:ext cx="1142067" cy="742343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 Light" panose="020F0302020204030204"/>
            </a:rPr>
            <a:t>Maintenance Support</a:t>
          </a:r>
          <a:endParaRPr lang="en-US" sz="1400" kern="1200"/>
        </a:p>
      </dsp:txBody>
      <dsp:txXfrm>
        <a:off x="37452" y="1090122"/>
        <a:ext cx="1069591" cy="669867"/>
      </dsp:txXfrm>
    </dsp:sp>
    <dsp:sp modelId="{89C684E1-C2C4-4D83-9EA4-6D5EC0CA80C5}">
      <dsp:nvSpPr>
        <dsp:cNvPr id="0" name=""/>
        <dsp:cNvSpPr/>
      </dsp:nvSpPr>
      <dsp:spPr>
        <a:xfrm>
          <a:off x="499691" y="400692"/>
          <a:ext cx="2964946" cy="2964946"/>
        </a:xfrm>
        <a:custGeom>
          <a:avLst/>
          <a:gdLst/>
          <a:ahLst/>
          <a:cxnLst/>
          <a:rect l="0" t="0" r="0" b="0"/>
          <a:pathLst>
            <a:path>
              <a:moveTo>
                <a:pt x="258421" y="646157"/>
              </a:moveTo>
              <a:arcTo wR="1482473" hR="1482473" stAng="12860537" swAng="1960414"/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46B63-0105-4198-BDC8-6B357A937629}">
      <dsp:nvSpPr>
        <dsp:cNvPr id="0" name=""/>
        <dsp:cNvSpPr/>
      </dsp:nvSpPr>
      <dsp:spPr>
        <a:xfrm>
          <a:off x="0" y="245581"/>
          <a:ext cx="10530942" cy="146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318" tIns="333248" rIns="817318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>
              <a:latin typeface="Calibri"/>
              <a:cs typeface="Calibri"/>
            </a:rPr>
            <a:t>Use artificial intelligence to visually inspect a simulated environment </a:t>
          </a:r>
          <a:endParaRPr lang="en-US" sz="1600" i="0" kern="1200">
            <a:latin typeface="Calibri"/>
            <a:cs typeface="Calibri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0" kern="1200">
              <a:latin typeface="Calibri"/>
              <a:cs typeface="Calibri"/>
            </a:rPr>
            <a:t>Analyze the performance of fine-tuned versus base models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0" kern="1200">
              <a:latin typeface="Calibri"/>
              <a:cs typeface="Calibri"/>
            </a:rPr>
            <a:t>Create a Windows application to control the simulation, select models, and record output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0" kern="1200">
              <a:latin typeface="Calibri"/>
              <a:cs typeface="Calibri"/>
            </a:rPr>
            <a:t>Deliver a well-documented GitHub page</a:t>
          </a:r>
        </a:p>
      </dsp:txBody>
      <dsp:txXfrm>
        <a:off x="0" y="245581"/>
        <a:ext cx="10530942" cy="1461600"/>
      </dsp:txXfrm>
    </dsp:sp>
    <dsp:sp modelId="{B2A7C3ED-7A69-4537-B4AA-CDC3AD745F48}">
      <dsp:nvSpPr>
        <dsp:cNvPr id="0" name=""/>
        <dsp:cNvSpPr/>
      </dsp:nvSpPr>
      <dsp:spPr>
        <a:xfrm>
          <a:off x="526547" y="9420"/>
          <a:ext cx="7371659" cy="472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631" tIns="0" rIns="27863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0" kern="1200">
              <a:latin typeface="Calibri"/>
              <a:cs typeface="Calibri"/>
            </a:rPr>
            <a:t>Minimum Viable Product</a:t>
          </a:r>
        </a:p>
      </dsp:txBody>
      <dsp:txXfrm>
        <a:off x="549604" y="32477"/>
        <a:ext cx="7325545" cy="426206"/>
      </dsp:txXfrm>
    </dsp:sp>
    <dsp:sp modelId="{49341E3F-0377-4D17-92EF-D6BAE7B0B12C}">
      <dsp:nvSpPr>
        <dsp:cNvPr id="0" name=""/>
        <dsp:cNvSpPr/>
      </dsp:nvSpPr>
      <dsp:spPr>
        <a:xfrm>
          <a:off x="0" y="2029741"/>
          <a:ext cx="10530942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318" tIns="333248" rIns="81731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0" kern="1200">
              <a:latin typeface="Calibri"/>
              <a:cs typeface="Calibri"/>
            </a:rPr>
            <a:t>Polished front end for application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0" kern="1200">
              <a:latin typeface="Calibri"/>
              <a:cs typeface="Calibri"/>
            </a:rPr>
            <a:t>Improve Model Prediction Visualizations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0" kern="1200"/>
            <a:t>Create custom test map to illustrate specific scenarios</a:t>
          </a:r>
        </a:p>
      </dsp:txBody>
      <dsp:txXfrm>
        <a:off x="0" y="2029741"/>
        <a:ext cx="10530942" cy="1209600"/>
      </dsp:txXfrm>
    </dsp:sp>
    <dsp:sp modelId="{BCCFDBCC-6A6F-4B62-BF77-D98299C20672}">
      <dsp:nvSpPr>
        <dsp:cNvPr id="0" name=""/>
        <dsp:cNvSpPr/>
      </dsp:nvSpPr>
      <dsp:spPr>
        <a:xfrm>
          <a:off x="526547" y="1793581"/>
          <a:ext cx="7371659" cy="4723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631" tIns="0" rIns="27863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0" kern="1200">
              <a:latin typeface="Calibri"/>
              <a:cs typeface="Calibri"/>
            </a:rPr>
            <a:t>Desirables</a:t>
          </a:r>
        </a:p>
      </dsp:txBody>
      <dsp:txXfrm>
        <a:off x="549604" y="1816638"/>
        <a:ext cx="7325545" cy="426206"/>
      </dsp:txXfrm>
    </dsp:sp>
    <dsp:sp modelId="{023D493B-9FED-496A-A84D-1BA69DD4197A}">
      <dsp:nvSpPr>
        <dsp:cNvPr id="0" name=""/>
        <dsp:cNvSpPr/>
      </dsp:nvSpPr>
      <dsp:spPr>
        <a:xfrm>
          <a:off x="0" y="3561901"/>
          <a:ext cx="10530942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318" tIns="333248" rIns="81731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0" kern="1200">
              <a:latin typeface="Calibri"/>
              <a:cs typeface="Calibri"/>
            </a:rPr>
            <a:t>Cross platform compatibility for Linux and MacOS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0" kern="1200">
              <a:latin typeface="Calibri"/>
              <a:cs typeface="Calibri"/>
            </a:rPr>
            <a:t>Review even newer models, currently being released, and run a performance analysis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0" kern="1200">
              <a:latin typeface="Calibri"/>
              <a:cs typeface="Calibri Light"/>
            </a:rPr>
            <a:t>Streamline dataset creation as a component of the application</a:t>
          </a:r>
        </a:p>
      </dsp:txBody>
      <dsp:txXfrm>
        <a:off x="0" y="3561901"/>
        <a:ext cx="10530942" cy="1209600"/>
      </dsp:txXfrm>
    </dsp:sp>
    <dsp:sp modelId="{16E7F9B7-849E-4BC8-BD74-FD0319419D66}">
      <dsp:nvSpPr>
        <dsp:cNvPr id="0" name=""/>
        <dsp:cNvSpPr/>
      </dsp:nvSpPr>
      <dsp:spPr>
        <a:xfrm>
          <a:off x="526547" y="3325741"/>
          <a:ext cx="7371659" cy="4723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631" tIns="0" rIns="27863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0" kern="1200">
              <a:latin typeface="Calibri"/>
              <a:cs typeface="Calibri"/>
            </a:rPr>
            <a:t>Stretch Goals</a:t>
          </a:r>
        </a:p>
      </dsp:txBody>
      <dsp:txXfrm>
        <a:off x="549604" y="3348798"/>
        <a:ext cx="7325545" cy="426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F93DBD-E19C-47D4-8A9F-4E90F1AD18DF}">
      <dsp:nvSpPr>
        <dsp:cNvPr id="0" name=""/>
        <dsp:cNvSpPr/>
      </dsp:nvSpPr>
      <dsp:spPr>
        <a:xfrm>
          <a:off x="0" y="1823"/>
          <a:ext cx="10905066" cy="92428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3B485-4022-43EE-98FC-CD45EC136F01}">
      <dsp:nvSpPr>
        <dsp:cNvPr id="0" name=""/>
        <dsp:cNvSpPr/>
      </dsp:nvSpPr>
      <dsp:spPr>
        <a:xfrm>
          <a:off x="279594" y="209786"/>
          <a:ext cx="508354" cy="5083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9A6AD3-794C-4CD0-A23C-D23857C51F57}">
      <dsp:nvSpPr>
        <dsp:cNvPr id="0" name=""/>
        <dsp:cNvSpPr/>
      </dsp:nvSpPr>
      <dsp:spPr>
        <a:xfrm>
          <a:off x="1067544" y="1823"/>
          <a:ext cx="9837521" cy="924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820" tIns="97820" rIns="97820" bIns="97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Initially allotted $300</a:t>
          </a:r>
        </a:p>
      </dsp:txBody>
      <dsp:txXfrm>
        <a:off x="1067544" y="1823"/>
        <a:ext cx="9837521" cy="924280"/>
      </dsp:txXfrm>
    </dsp:sp>
    <dsp:sp modelId="{F6259EEB-BC98-4A78-AD41-1A1F9D6A0E18}">
      <dsp:nvSpPr>
        <dsp:cNvPr id="0" name=""/>
        <dsp:cNvSpPr/>
      </dsp:nvSpPr>
      <dsp:spPr>
        <a:xfrm>
          <a:off x="0" y="1157174"/>
          <a:ext cx="10905066" cy="92428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B8FDE4-FD54-4C39-A609-15FEE253060C}">
      <dsp:nvSpPr>
        <dsp:cNvPr id="0" name=""/>
        <dsp:cNvSpPr/>
      </dsp:nvSpPr>
      <dsp:spPr>
        <a:xfrm>
          <a:off x="279594" y="1365138"/>
          <a:ext cx="508354" cy="5083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B49210-9EC0-4B5E-AC24-80BC82CE4D9C}">
      <dsp:nvSpPr>
        <dsp:cNvPr id="0" name=""/>
        <dsp:cNvSpPr/>
      </dsp:nvSpPr>
      <dsp:spPr>
        <a:xfrm>
          <a:off x="1067544" y="1157174"/>
          <a:ext cx="9837521" cy="924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820" tIns="97820" rIns="97820" bIns="97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Cost-to-date: $50 used for Unreal assets</a:t>
          </a:r>
        </a:p>
      </dsp:txBody>
      <dsp:txXfrm>
        <a:off x="1067544" y="1157174"/>
        <a:ext cx="9837521" cy="924280"/>
      </dsp:txXfrm>
    </dsp:sp>
    <dsp:sp modelId="{3A03750D-D3C8-436B-8DDC-0A64E9C3404C}">
      <dsp:nvSpPr>
        <dsp:cNvPr id="0" name=""/>
        <dsp:cNvSpPr/>
      </dsp:nvSpPr>
      <dsp:spPr>
        <a:xfrm>
          <a:off x="0" y="2312526"/>
          <a:ext cx="10905066" cy="92428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30E5D0-73BB-4AE1-9646-0C753CE5736F}">
      <dsp:nvSpPr>
        <dsp:cNvPr id="0" name=""/>
        <dsp:cNvSpPr/>
      </dsp:nvSpPr>
      <dsp:spPr>
        <a:xfrm>
          <a:off x="279594" y="2520489"/>
          <a:ext cx="508354" cy="5083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4FB08E-0D52-44AF-B53B-6C76850A0FC9}">
      <dsp:nvSpPr>
        <dsp:cNvPr id="0" name=""/>
        <dsp:cNvSpPr/>
      </dsp:nvSpPr>
      <dsp:spPr>
        <a:xfrm>
          <a:off x="1067544" y="2312526"/>
          <a:ext cx="4907279" cy="924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820" tIns="97820" rIns="97820" bIns="97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Not expecting to spend any additional money</a:t>
          </a:r>
        </a:p>
      </dsp:txBody>
      <dsp:txXfrm>
        <a:off x="1067544" y="2312526"/>
        <a:ext cx="4907279" cy="924280"/>
      </dsp:txXfrm>
    </dsp:sp>
    <dsp:sp modelId="{B16F8D13-D2FA-457F-86EA-F43C4817DF4C}">
      <dsp:nvSpPr>
        <dsp:cNvPr id="0" name=""/>
        <dsp:cNvSpPr/>
      </dsp:nvSpPr>
      <dsp:spPr>
        <a:xfrm>
          <a:off x="5974824" y="2312526"/>
          <a:ext cx="4930241" cy="924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820" tIns="97820" rIns="97820" bIns="9782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If more budget is used it will go towards more assets </a:t>
          </a:r>
        </a:p>
      </dsp:txBody>
      <dsp:txXfrm>
        <a:off x="5974824" y="2312526"/>
        <a:ext cx="4930241" cy="924280"/>
      </dsp:txXfrm>
    </dsp:sp>
    <dsp:sp modelId="{82262311-D8F9-47F8-878D-4DA36E4EE6DD}">
      <dsp:nvSpPr>
        <dsp:cNvPr id="0" name=""/>
        <dsp:cNvSpPr/>
      </dsp:nvSpPr>
      <dsp:spPr>
        <a:xfrm>
          <a:off x="0" y="3467877"/>
          <a:ext cx="10905066" cy="92428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ECC77-464C-4398-9A62-BDFC7DC426C1}">
      <dsp:nvSpPr>
        <dsp:cNvPr id="0" name=""/>
        <dsp:cNvSpPr/>
      </dsp:nvSpPr>
      <dsp:spPr>
        <a:xfrm>
          <a:off x="279594" y="3675840"/>
          <a:ext cx="508354" cy="5083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4F4545-5DFE-4915-99A2-26C4D7448ECF}">
      <dsp:nvSpPr>
        <dsp:cNvPr id="0" name=""/>
        <dsp:cNvSpPr/>
      </dsp:nvSpPr>
      <dsp:spPr>
        <a:xfrm>
          <a:off x="1067544" y="3467877"/>
          <a:ext cx="4907279" cy="924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820" tIns="97820" rIns="97820" bIns="97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No need to purchase training hardware or cloud training solution</a:t>
          </a:r>
        </a:p>
      </dsp:txBody>
      <dsp:txXfrm>
        <a:off x="1067544" y="3467877"/>
        <a:ext cx="4907279" cy="924280"/>
      </dsp:txXfrm>
    </dsp:sp>
    <dsp:sp modelId="{3433D374-63C4-44BC-90AD-4CCC34DA81C4}">
      <dsp:nvSpPr>
        <dsp:cNvPr id="0" name=""/>
        <dsp:cNvSpPr/>
      </dsp:nvSpPr>
      <dsp:spPr>
        <a:xfrm>
          <a:off x="5974824" y="3467877"/>
          <a:ext cx="4930241" cy="924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820" tIns="97820" rIns="97820" bIns="9782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Lent a NVIDIA Quadro RTX 6000 from Lockheed Martin for environment rendering and model training</a:t>
          </a:r>
        </a:p>
      </dsp:txBody>
      <dsp:txXfrm>
        <a:off x="5974824" y="3467877"/>
        <a:ext cx="4930241" cy="9242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296328-6163-4399-A4CE-179E4238B202}">
      <dsp:nvSpPr>
        <dsp:cNvPr id="0" name=""/>
        <dsp:cNvSpPr/>
      </dsp:nvSpPr>
      <dsp:spPr>
        <a:xfrm rot="5400000">
          <a:off x="6731621" y="-2839081"/>
          <a:ext cx="837972" cy="67299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The ability to recognize what a given object is by extracting the subject of an image and applying an object detection algorithm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Questions like "What is this?" Or "What am I looking at?"</a:t>
          </a:r>
        </a:p>
      </dsp:txBody>
      <dsp:txXfrm rot="-5400000">
        <a:off x="3785615" y="147831"/>
        <a:ext cx="6689078" cy="756160"/>
      </dsp:txXfrm>
    </dsp:sp>
    <dsp:sp modelId="{7F0FE254-CE55-4901-95F3-6E8090FBC8FC}">
      <dsp:nvSpPr>
        <dsp:cNvPr id="0" name=""/>
        <dsp:cNvSpPr/>
      </dsp:nvSpPr>
      <dsp:spPr>
        <a:xfrm>
          <a:off x="0" y="2177"/>
          <a:ext cx="3785616" cy="104746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Object Recognition</a:t>
          </a:r>
        </a:p>
      </dsp:txBody>
      <dsp:txXfrm>
        <a:off x="51133" y="53310"/>
        <a:ext cx="3683350" cy="945199"/>
      </dsp:txXfrm>
    </dsp:sp>
    <dsp:sp modelId="{B10B946B-BD82-46BB-914E-359C4CE2271A}">
      <dsp:nvSpPr>
        <dsp:cNvPr id="0" name=""/>
        <dsp:cNvSpPr/>
      </dsp:nvSpPr>
      <dsp:spPr>
        <a:xfrm rot="5400000">
          <a:off x="6731621" y="-1739242"/>
          <a:ext cx="837972" cy="6729984"/>
        </a:xfrm>
        <a:prstGeom prst="round2SameRect">
          <a:avLst/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The ability to recognize the content of text placed in a scene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Questions like "What text is on that car?" Or "What does that say?"</a:t>
          </a:r>
        </a:p>
      </dsp:txBody>
      <dsp:txXfrm rot="-5400000">
        <a:off x="3785615" y="1247670"/>
        <a:ext cx="6689078" cy="756160"/>
      </dsp:txXfrm>
    </dsp:sp>
    <dsp:sp modelId="{C941D6D5-8A90-40E9-B449-171227303314}">
      <dsp:nvSpPr>
        <dsp:cNvPr id="0" name=""/>
        <dsp:cNvSpPr/>
      </dsp:nvSpPr>
      <dsp:spPr>
        <a:xfrm>
          <a:off x="0" y="1102016"/>
          <a:ext cx="3785616" cy="1047465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Text Recognition</a:t>
          </a:r>
        </a:p>
      </dsp:txBody>
      <dsp:txXfrm>
        <a:off x="51133" y="1153149"/>
        <a:ext cx="3683350" cy="945199"/>
      </dsp:txXfrm>
    </dsp:sp>
    <dsp:sp modelId="{38C8CBD9-52F8-4B36-ACDE-62D139756610}">
      <dsp:nvSpPr>
        <dsp:cNvPr id="0" name=""/>
        <dsp:cNvSpPr/>
      </dsp:nvSpPr>
      <dsp:spPr>
        <a:xfrm rot="5400000">
          <a:off x="6731621" y="-639403"/>
          <a:ext cx="837972" cy="6729984"/>
        </a:xfrm>
        <a:prstGeom prst="round2SameRect">
          <a:avLst/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The ability to detect whether a given object is present in a scene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Questions like "Is this a car?" Or "Is this a building?"</a:t>
          </a:r>
        </a:p>
      </dsp:txBody>
      <dsp:txXfrm rot="-5400000">
        <a:off x="3785615" y="2347509"/>
        <a:ext cx="6689078" cy="756160"/>
      </dsp:txXfrm>
    </dsp:sp>
    <dsp:sp modelId="{639CF25E-ABFD-4947-9522-3316EC92974A}">
      <dsp:nvSpPr>
        <dsp:cNvPr id="0" name=""/>
        <dsp:cNvSpPr/>
      </dsp:nvSpPr>
      <dsp:spPr>
        <a:xfrm>
          <a:off x="0" y="2201855"/>
          <a:ext cx="3785616" cy="1047465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Object Detection</a:t>
          </a:r>
        </a:p>
      </dsp:txBody>
      <dsp:txXfrm>
        <a:off x="51133" y="2252988"/>
        <a:ext cx="3683350" cy="945199"/>
      </dsp:txXfrm>
    </dsp:sp>
    <dsp:sp modelId="{45AE7D3E-322D-4818-AB43-D852736538B4}">
      <dsp:nvSpPr>
        <dsp:cNvPr id="0" name=""/>
        <dsp:cNvSpPr/>
      </dsp:nvSpPr>
      <dsp:spPr>
        <a:xfrm rot="5400000">
          <a:off x="6731621" y="460435"/>
          <a:ext cx="837972" cy="6729984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The ability to classify the category of the scene being presented to the model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Questions like "Where am I?" Or "Is this a city?" Or "What season is this?"</a:t>
          </a:r>
        </a:p>
      </dsp:txBody>
      <dsp:txXfrm rot="-5400000">
        <a:off x="3785615" y="3447347"/>
        <a:ext cx="6689078" cy="756160"/>
      </dsp:txXfrm>
    </dsp:sp>
    <dsp:sp modelId="{AD14F4BA-A2B4-4B7E-AFC6-0C97AED5D65C}">
      <dsp:nvSpPr>
        <dsp:cNvPr id="0" name=""/>
        <dsp:cNvSpPr/>
      </dsp:nvSpPr>
      <dsp:spPr>
        <a:xfrm>
          <a:off x="0" y="3301694"/>
          <a:ext cx="3785616" cy="104746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Scene Classification</a:t>
          </a:r>
        </a:p>
      </dsp:txBody>
      <dsp:txXfrm>
        <a:off x="51133" y="3352827"/>
        <a:ext cx="3683350" cy="9451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6038B-3A9E-4907-B5C2-DDD597B04B1F}">
      <dsp:nvSpPr>
        <dsp:cNvPr id="0" name=""/>
        <dsp:cNvSpPr/>
      </dsp:nvSpPr>
      <dsp:spPr>
        <a:xfrm rot="5400000">
          <a:off x="6731621" y="-2839081"/>
          <a:ext cx="837972" cy="67299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The ability to gather contextual information about a given scene to identify a situation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Questions like "Is there a traffic jam?" Or "Is this area crowded?"</a:t>
          </a:r>
        </a:p>
      </dsp:txBody>
      <dsp:txXfrm rot="-5400000">
        <a:off x="3785615" y="147831"/>
        <a:ext cx="6689078" cy="756160"/>
      </dsp:txXfrm>
    </dsp:sp>
    <dsp:sp modelId="{777CC470-0901-4300-B255-9F3A84FF869B}">
      <dsp:nvSpPr>
        <dsp:cNvPr id="0" name=""/>
        <dsp:cNvSpPr/>
      </dsp:nvSpPr>
      <dsp:spPr>
        <a:xfrm>
          <a:off x="0" y="2177"/>
          <a:ext cx="3785616" cy="104746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Situation Identification</a:t>
          </a:r>
        </a:p>
      </dsp:txBody>
      <dsp:txXfrm>
        <a:off x="51133" y="53310"/>
        <a:ext cx="3683350" cy="945199"/>
      </dsp:txXfrm>
    </dsp:sp>
    <dsp:sp modelId="{B10B946B-BD82-46BB-914E-359C4CE2271A}">
      <dsp:nvSpPr>
        <dsp:cNvPr id="0" name=""/>
        <dsp:cNvSpPr/>
      </dsp:nvSpPr>
      <dsp:spPr>
        <a:xfrm rot="5400000">
          <a:off x="6731621" y="-1739242"/>
          <a:ext cx="837972" cy="6729984"/>
        </a:xfrm>
        <a:prstGeom prst="round2SameRect">
          <a:avLst/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Calibri"/>
              <a:cs typeface="Calibri"/>
            </a:rPr>
            <a:t>The ability to identify various attributes of a given object or scene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Questions like "What type of car is this?" Or "What color is this car?"</a:t>
          </a:r>
        </a:p>
      </dsp:txBody>
      <dsp:txXfrm rot="-5400000">
        <a:off x="3785615" y="1247670"/>
        <a:ext cx="6689078" cy="756160"/>
      </dsp:txXfrm>
    </dsp:sp>
    <dsp:sp modelId="{C941D6D5-8A90-40E9-B449-171227303314}">
      <dsp:nvSpPr>
        <dsp:cNvPr id="0" name=""/>
        <dsp:cNvSpPr/>
      </dsp:nvSpPr>
      <dsp:spPr>
        <a:xfrm>
          <a:off x="0" y="1102016"/>
          <a:ext cx="3785616" cy="1047465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Attribute Classification</a:t>
          </a:r>
        </a:p>
      </dsp:txBody>
      <dsp:txXfrm>
        <a:off x="51133" y="1153149"/>
        <a:ext cx="3683350" cy="945199"/>
      </dsp:txXfrm>
    </dsp:sp>
    <dsp:sp modelId="{38C8CBD9-52F8-4B36-ACDE-62D139756610}">
      <dsp:nvSpPr>
        <dsp:cNvPr id="0" name=""/>
        <dsp:cNvSpPr/>
      </dsp:nvSpPr>
      <dsp:spPr>
        <a:xfrm rot="5400000">
          <a:off x="6731621" y="-639403"/>
          <a:ext cx="837972" cy="6729984"/>
        </a:xfrm>
        <a:prstGeom prst="round2SameRect">
          <a:avLst/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Calibri"/>
              <a:cs typeface="Calibri"/>
            </a:rPr>
            <a:t>The ability to form a conclusion using relative spatial concepts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Questions like "are they walking closer?" Or "Is the car far away?"</a:t>
          </a:r>
        </a:p>
      </dsp:txBody>
      <dsp:txXfrm rot="-5400000">
        <a:off x="3785615" y="2347509"/>
        <a:ext cx="6689078" cy="756160"/>
      </dsp:txXfrm>
    </dsp:sp>
    <dsp:sp modelId="{639CF25E-ABFD-4947-9522-3316EC92974A}">
      <dsp:nvSpPr>
        <dsp:cNvPr id="0" name=""/>
        <dsp:cNvSpPr/>
      </dsp:nvSpPr>
      <dsp:spPr>
        <a:xfrm>
          <a:off x="0" y="2201855"/>
          <a:ext cx="3785616" cy="1047465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Spatial Reasoning</a:t>
          </a:r>
        </a:p>
      </dsp:txBody>
      <dsp:txXfrm>
        <a:off x="51133" y="2252988"/>
        <a:ext cx="3683350" cy="945199"/>
      </dsp:txXfrm>
    </dsp:sp>
    <dsp:sp modelId="{45AE7D3E-322D-4818-AB43-D852736538B4}">
      <dsp:nvSpPr>
        <dsp:cNvPr id="0" name=""/>
        <dsp:cNvSpPr/>
      </dsp:nvSpPr>
      <dsp:spPr>
        <a:xfrm rot="5400000">
          <a:off x="6731621" y="460435"/>
          <a:ext cx="837972" cy="6729984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Calibri"/>
              <a:cs typeface="Calibri"/>
            </a:rPr>
            <a:t>The ability to count the number of objects repeated in a given scene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Questions like "</a:t>
          </a:r>
          <a:r>
            <a:rPr lang="en-US" sz="1500" kern="1200">
              <a:latin typeface="Calibri"/>
              <a:cs typeface="Calibri"/>
            </a:rPr>
            <a:t>How many cars are on this street</a:t>
          </a:r>
          <a:r>
            <a:rPr lang="en-US" sz="1500" kern="1200"/>
            <a:t>?" Or "</a:t>
          </a:r>
          <a:r>
            <a:rPr lang="en-US" sz="1500" kern="1200">
              <a:latin typeface="Calibri"/>
              <a:cs typeface="Calibri"/>
            </a:rPr>
            <a:t>How many people are there?"</a:t>
          </a:r>
        </a:p>
      </dsp:txBody>
      <dsp:txXfrm rot="-5400000">
        <a:off x="3785615" y="3447347"/>
        <a:ext cx="6689078" cy="756160"/>
      </dsp:txXfrm>
    </dsp:sp>
    <dsp:sp modelId="{AD14F4BA-A2B4-4B7E-AFC6-0C97AED5D65C}">
      <dsp:nvSpPr>
        <dsp:cNvPr id="0" name=""/>
        <dsp:cNvSpPr/>
      </dsp:nvSpPr>
      <dsp:spPr>
        <a:xfrm>
          <a:off x="0" y="3301694"/>
          <a:ext cx="3785616" cy="104746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Counting</a:t>
          </a:r>
        </a:p>
      </dsp:txBody>
      <dsp:txXfrm>
        <a:off x="51133" y="3352827"/>
        <a:ext cx="3683350" cy="9451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F734C3-B5A7-4708-8A65-1C77FEA1BCC5}">
      <dsp:nvSpPr>
        <dsp:cNvPr id="0" name=""/>
        <dsp:cNvSpPr/>
      </dsp:nvSpPr>
      <dsp:spPr>
        <a:xfrm>
          <a:off x="51" y="94475"/>
          <a:ext cx="4913783" cy="5184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/>
              <a:cs typeface="Calibri"/>
            </a:rPr>
            <a:t>Successes</a:t>
          </a:r>
        </a:p>
      </dsp:txBody>
      <dsp:txXfrm>
        <a:off x="51" y="94475"/>
        <a:ext cx="4913783" cy="518400"/>
      </dsp:txXfrm>
    </dsp:sp>
    <dsp:sp modelId="{64DCCE00-C456-4C48-A4D1-91B08EC3F262}">
      <dsp:nvSpPr>
        <dsp:cNvPr id="0" name=""/>
        <dsp:cNvSpPr/>
      </dsp:nvSpPr>
      <dsp:spPr>
        <a:xfrm>
          <a:off x="51" y="612875"/>
          <a:ext cx="4913783" cy="364398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alibri"/>
              <a:cs typeface="Calibri"/>
            </a:rPr>
            <a:t>The </a:t>
          </a:r>
          <a:r>
            <a:rPr lang="en-US" sz="1800" kern="1200" err="1">
              <a:latin typeface="Calibri"/>
              <a:cs typeface="Calibri"/>
            </a:rPr>
            <a:t>PySide</a:t>
          </a:r>
          <a:r>
            <a:rPr lang="en-US" sz="1800" kern="1200">
              <a:latin typeface="Calibri"/>
              <a:cs typeface="Calibri"/>
            </a:rPr>
            <a:t> library and Qt Creator application have streamlined the GUI creation process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alibri"/>
              <a:cs typeface="Calibri"/>
            </a:rPr>
            <a:t>Continuous positive feedback from team sponsors and Lockheed Martin representatives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alibri"/>
              <a:cs typeface="Calibri"/>
            </a:rPr>
            <a:t>We demonstrated a proof-of-concept application early in SD1 which paved the way for future goals and breakthroughs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alibri"/>
              <a:cs typeface="Calibri"/>
            </a:rPr>
            <a:t>Have successfully created a functional application, custom test environment, base models, and labeled dataset</a:t>
          </a:r>
        </a:p>
      </dsp:txBody>
      <dsp:txXfrm>
        <a:off x="51" y="612875"/>
        <a:ext cx="4913783" cy="3643987"/>
      </dsp:txXfrm>
    </dsp:sp>
    <dsp:sp modelId="{0B3F0E17-167B-4B9F-A327-4DC422A947FF}">
      <dsp:nvSpPr>
        <dsp:cNvPr id="0" name=""/>
        <dsp:cNvSpPr/>
      </dsp:nvSpPr>
      <dsp:spPr>
        <a:xfrm>
          <a:off x="5601764" y="94475"/>
          <a:ext cx="4913783" cy="51840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/>
              <a:cs typeface="Calibri"/>
            </a:rPr>
            <a:t>Difficulties</a:t>
          </a:r>
        </a:p>
      </dsp:txBody>
      <dsp:txXfrm>
        <a:off x="5601764" y="94475"/>
        <a:ext cx="4913783" cy="518400"/>
      </dsp:txXfrm>
    </dsp:sp>
    <dsp:sp modelId="{8FBD76D3-511C-4359-B3B0-9F569DA9A5CA}">
      <dsp:nvSpPr>
        <dsp:cNvPr id="0" name=""/>
        <dsp:cNvSpPr/>
      </dsp:nvSpPr>
      <dsp:spPr>
        <a:xfrm>
          <a:off x="5601764" y="612875"/>
          <a:ext cx="4913783" cy="3643987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alibri"/>
              <a:cs typeface="Calibri"/>
            </a:rPr>
            <a:t>Microsoft stopped development of </a:t>
          </a:r>
          <a:r>
            <a:rPr lang="en-US" sz="1800" kern="1200" err="1">
              <a:latin typeface="Calibri"/>
              <a:cs typeface="Calibri"/>
            </a:rPr>
            <a:t>AirSim</a:t>
          </a:r>
          <a:r>
            <a:rPr lang="en-US" sz="1800" kern="1200">
              <a:latin typeface="Calibri"/>
              <a:cs typeface="Calibri"/>
            </a:rPr>
            <a:t> in favor of a new closed source project: Project </a:t>
          </a:r>
          <a:r>
            <a:rPr lang="en-US" sz="1800" kern="1200" err="1">
              <a:latin typeface="Calibri"/>
              <a:cs typeface="Calibri"/>
            </a:rPr>
            <a:t>AirSim</a:t>
          </a:r>
          <a:r>
            <a:rPr lang="en-US" sz="1800" kern="1200">
              <a:latin typeface="Calibri"/>
              <a:cs typeface="Calibri"/>
            </a:rPr>
            <a:t>. As a result, some of the </a:t>
          </a:r>
          <a:r>
            <a:rPr lang="en-US" sz="1800" kern="1200" err="1">
              <a:latin typeface="Calibri"/>
              <a:cs typeface="Calibri"/>
            </a:rPr>
            <a:t>AirSim</a:t>
          </a:r>
          <a:r>
            <a:rPr lang="en-US" sz="1800" kern="1200">
              <a:latin typeface="Calibri"/>
              <a:cs typeface="Calibri"/>
            </a:rPr>
            <a:t> source code is outdated. Initial setup of the environment proved difficult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alibri"/>
              <a:cs typeface="Calibri"/>
            </a:rPr>
            <a:t>Initial research phases took a while as the team was learning about transformer models and how to integrate them into our workflow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alibri"/>
              <a:cs typeface="Calibri"/>
            </a:rPr>
            <a:t>The custom simulation environment is so large that it cannot be uploaded to our GitHub repository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alibri"/>
              <a:cs typeface="Calibri"/>
            </a:rPr>
            <a:t>Dataset creation must be manual, as Q/A labels must be generated by the human brain</a:t>
          </a:r>
        </a:p>
      </dsp:txBody>
      <dsp:txXfrm>
        <a:off x="5601764" y="612875"/>
        <a:ext cx="4913783" cy="3643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39EA0-4D2C-4F93-A0A7-53F18592E2E3}">
      <dsp:nvSpPr>
        <dsp:cNvPr id="0" name=""/>
        <dsp:cNvSpPr/>
      </dsp:nvSpPr>
      <dsp:spPr>
        <a:xfrm>
          <a:off x="12110" y="421994"/>
          <a:ext cx="2662239" cy="798671"/>
        </a:xfrm>
        <a:prstGeom prst="chevron">
          <a:avLst>
            <a:gd name="adj" fmla="val 3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14" tIns="98614" rIns="98614" bIns="9861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Train</a:t>
          </a:r>
        </a:p>
      </dsp:txBody>
      <dsp:txXfrm>
        <a:off x="251711" y="421994"/>
        <a:ext cx="2183037" cy="798671"/>
      </dsp:txXfrm>
    </dsp:sp>
    <dsp:sp modelId="{B7AC02BB-E05C-49A9-8315-235B874157D4}">
      <dsp:nvSpPr>
        <dsp:cNvPr id="0" name=""/>
        <dsp:cNvSpPr/>
      </dsp:nvSpPr>
      <dsp:spPr>
        <a:xfrm>
          <a:off x="12110" y="1220665"/>
          <a:ext cx="2422638" cy="270867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442" tIns="191442" rIns="191442" bIns="38288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Train the models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Determine if current dataset is large enough</a:t>
          </a:r>
        </a:p>
      </dsp:txBody>
      <dsp:txXfrm>
        <a:off x="12110" y="1220665"/>
        <a:ext cx="2422638" cy="2708678"/>
      </dsp:txXfrm>
    </dsp:sp>
    <dsp:sp modelId="{381F6D75-ADDF-4631-B295-DE8E15051717}">
      <dsp:nvSpPr>
        <dsp:cNvPr id="0" name=""/>
        <dsp:cNvSpPr/>
      </dsp:nvSpPr>
      <dsp:spPr>
        <a:xfrm>
          <a:off x="2621823" y="421994"/>
          <a:ext cx="2662239" cy="798671"/>
        </a:xfrm>
        <a:prstGeom prst="chevron">
          <a:avLst>
            <a:gd name="adj" fmla="val 3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14" tIns="98614" rIns="98614" bIns="9861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Evaluate</a:t>
          </a:r>
        </a:p>
      </dsp:txBody>
      <dsp:txXfrm>
        <a:off x="2861424" y="421994"/>
        <a:ext cx="2183037" cy="798671"/>
      </dsp:txXfrm>
    </dsp:sp>
    <dsp:sp modelId="{266EBFF4-C2AD-4706-ACA3-60B2AA433E90}">
      <dsp:nvSpPr>
        <dsp:cNvPr id="0" name=""/>
        <dsp:cNvSpPr/>
      </dsp:nvSpPr>
      <dsp:spPr>
        <a:xfrm>
          <a:off x="2621823" y="1220665"/>
          <a:ext cx="2422638" cy="2708678"/>
        </a:xfrm>
        <a:prstGeom prst="rect">
          <a:avLst/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442" tIns="191442" rIns="191442" bIns="38288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Evaluate training performance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Conclusively determine if training the model improved the accuracy of its prediction</a:t>
          </a:r>
        </a:p>
      </dsp:txBody>
      <dsp:txXfrm>
        <a:off x="2621823" y="1220665"/>
        <a:ext cx="2422638" cy="2708678"/>
      </dsp:txXfrm>
    </dsp:sp>
    <dsp:sp modelId="{B490313D-8966-4DCB-96B4-0EFF52761062}">
      <dsp:nvSpPr>
        <dsp:cNvPr id="0" name=""/>
        <dsp:cNvSpPr/>
      </dsp:nvSpPr>
      <dsp:spPr>
        <a:xfrm>
          <a:off x="5231536" y="421994"/>
          <a:ext cx="2662239" cy="798671"/>
        </a:xfrm>
        <a:prstGeom prst="chevron">
          <a:avLst>
            <a:gd name="adj" fmla="val 3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14" tIns="98614" rIns="98614" bIns="9861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Polish</a:t>
          </a:r>
        </a:p>
      </dsp:txBody>
      <dsp:txXfrm>
        <a:off x="5471137" y="421994"/>
        <a:ext cx="2183037" cy="798671"/>
      </dsp:txXfrm>
    </dsp:sp>
    <dsp:sp modelId="{0CDF51E0-D8D6-4997-AEA0-47D72B5F5ECE}">
      <dsp:nvSpPr>
        <dsp:cNvPr id="0" name=""/>
        <dsp:cNvSpPr/>
      </dsp:nvSpPr>
      <dsp:spPr>
        <a:xfrm>
          <a:off x="5231536" y="1220665"/>
          <a:ext cx="2422638" cy="2708678"/>
        </a:xfrm>
        <a:prstGeom prst="rect">
          <a:avLst/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442" tIns="191442" rIns="191442" bIns="38288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Polish user interface and experience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Receive third party feedback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Implement additional and improved model visualizations</a:t>
          </a:r>
        </a:p>
      </dsp:txBody>
      <dsp:txXfrm>
        <a:off x="5231536" y="1220665"/>
        <a:ext cx="2422638" cy="2708678"/>
      </dsp:txXfrm>
    </dsp:sp>
    <dsp:sp modelId="{61F33070-597F-48F2-8AA2-5B4DF01B6C19}">
      <dsp:nvSpPr>
        <dsp:cNvPr id="0" name=""/>
        <dsp:cNvSpPr/>
      </dsp:nvSpPr>
      <dsp:spPr>
        <a:xfrm>
          <a:off x="7841249" y="421994"/>
          <a:ext cx="2662239" cy="798671"/>
        </a:xfrm>
        <a:prstGeom prst="chevron">
          <a:avLst>
            <a:gd name="adj" fmla="val 3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14" tIns="98614" rIns="98614" bIns="9861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Tackle</a:t>
          </a:r>
        </a:p>
      </dsp:txBody>
      <dsp:txXfrm>
        <a:off x="8080850" y="421994"/>
        <a:ext cx="2183037" cy="798671"/>
      </dsp:txXfrm>
    </dsp:sp>
    <dsp:sp modelId="{F4DC035D-A7B6-4456-8A69-6E479D3D8B60}">
      <dsp:nvSpPr>
        <dsp:cNvPr id="0" name=""/>
        <dsp:cNvSpPr/>
      </dsp:nvSpPr>
      <dsp:spPr>
        <a:xfrm>
          <a:off x="7841249" y="1220665"/>
          <a:ext cx="2422638" cy="2708678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442" tIns="191442" rIns="191442" bIns="38288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Tackle stretch goals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Refine user experience to provide a clean-cut project deliverables</a:t>
          </a:r>
        </a:p>
      </dsp:txBody>
      <dsp:txXfrm>
        <a:off x="7841249" y="1220665"/>
        <a:ext cx="2422638" cy="27086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62BE1-8B76-644A-B10F-00E501A57E8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B0C729-8CE0-4A45-BA51-87687028C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78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0C729-8CE0-4A45-BA51-87687028CD6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29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US"/>
              <a:t>DroneVQA</a:t>
            </a:r>
            <a:br>
              <a:rPr lang="en-US"/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Team 56</a:t>
            </a:r>
          </a:p>
          <a:p>
            <a:r>
              <a:rPr lang="en-US"/>
              <a:t>Visual Inspection and Deep Learning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Project Sponsored By Lockheed Martin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C25F2AB-D0E2-CFAC-A34A-FAAEBD0CD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B79E5F3-97DE-015A-6BC3-7A6676572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303" y="290856"/>
            <a:ext cx="8330693" cy="4857652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E0283-BE35-7AE9-933A-C04643F97751}"/>
              </a:ext>
            </a:extLst>
          </p:cNvPr>
          <p:cNvSpPr txBox="1"/>
          <p:nvPr/>
        </p:nvSpPr>
        <p:spPr>
          <a:xfrm>
            <a:off x="11768665" y="6491111"/>
            <a:ext cx="423333" cy="366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J</a:t>
            </a:r>
            <a:endParaRPr lang="en-US" b="1"/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0A8D45A-D6B1-71E8-666C-B796F4704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44" b="17500"/>
          <a:stretch/>
        </p:blipFill>
        <p:spPr>
          <a:xfrm>
            <a:off x="206963" y="3632870"/>
            <a:ext cx="3279442" cy="296966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4C2E6A-5186-F43E-E2FC-540A8DF93CD0}"/>
              </a:ext>
            </a:extLst>
          </p:cNvPr>
          <p:cNvSpPr txBox="1">
            <a:spLocks/>
          </p:cNvSpPr>
          <p:nvPr/>
        </p:nvSpPr>
        <p:spPr>
          <a:xfrm>
            <a:off x="5988756" y="5227973"/>
            <a:ext cx="3446876" cy="414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>
                <a:cs typeface="Calibri" panose="020F0502020204030204"/>
              </a:rPr>
              <a:t>Application: </a:t>
            </a:r>
            <a:r>
              <a:rPr lang="en-US" sz="1600" b="1" err="1">
                <a:cs typeface="Calibri" panose="020F0502020204030204"/>
              </a:rPr>
              <a:t>AirSim</a:t>
            </a:r>
            <a:r>
              <a:rPr lang="en-US" sz="1600" b="1">
                <a:cs typeface="Calibri" panose="020F0502020204030204"/>
              </a:rPr>
              <a:t> Interaction Screen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E6DE11-E3C5-AE10-2599-AC895336F324}"/>
              </a:ext>
            </a:extLst>
          </p:cNvPr>
          <p:cNvSpPr txBox="1">
            <a:spLocks/>
          </p:cNvSpPr>
          <p:nvPr/>
        </p:nvSpPr>
        <p:spPr>
          <a:xfrm>
            <a:off x="353718" y="3017232"/>
            <a:ext cx="2995321" cy="414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>
                <a:cs typeface="Calibri" panose="020F0502020204030204"/>
              </a:rPr>
              <a:t>Unreal Engine Executable with Microsoft AirSim Plugin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8D555-DA53-B2D7-FFA5-55DDFE3F6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Camera Feed and </a:t>
            </a:r>
            <a:r>
              <a:rPr lang="en-US" sz="3600" err="1"/>
              <a:t>AirSim</a:t>
            </a:r>
            <a:r>
              <a:rPr lang="en-US" sz="3600"/>
              <a:t> APIs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53F98-B28C-DE98-B8EE-BF7C77810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705" y="1622664"/>
            <a:ext cx="4779791" cy="4393982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/>
              <a:t>Camera Feed Section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Controls</a:t>
            </a:r>
            <a:endParaRPr lang="en-US"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Simple camera controls do not over complicate design</a:t>
            </a:r>
            <a:endParaRPr lang="en-US"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Take a snapshot saves current image to file system</a:t>
            </a:r>
            <a:endParaRPr lang="en-US">
              <a:cs typeface="Calibri"/>
            </a:endParaRPr>
          </a:p>
          <a:p>
            <a:pPr marL="742950" lvl="1" indent="-285750"/>
            <a:r>
              <a:rPr lang="en-US"/>
              <a:t>Camera Defect Simulations</a:t>
            </a:r>
            <a:endParaRPr lang="en-US"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Specific camera distortion based on requirements</a:t>
            </a:r>
            <a:endParaRPr lang="en-US">
              <a:cs typeface="Calibri"/>
            </a:endParaRPr>
          </a:p>
          <a:p>
            <a:r>
              <a:rPr lang="en-US" err="1"/>
              <a:t>AirSim</a:t>
            </a:r>
            <a:r>
              <a:rPr lang="en-US"/>
              <a:t> APIs</a:t>
            </a:r>
            <a:endParaRPr lang="en-US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Image API</a:t>
            </a:r>
            <a:endParaRPr lang="en-US">
              <a:cs typeface="Calibri"/>
            </a:endParaRPr>
          </a:p>
          <a:p>
            <a:pPr marL="1200150" lvl="2" indent="-285750"/>
            <a:r>
              <a:rPr lang="en-US"/>
              <a:t>Used to retrieve image for camera feed and VQA models </a:t>
            </a:r>
            <a:endParaRPr lang="en-US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Weather APIs</a:t>
            </a:r>
            <a:endParaRPr lang="en-US"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Simulate all different kinds of weather</a:t>
            </a:r>
            <a:endParaRPr lang="en-US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Flight control APIs</a:t>
            </a:r>
            <a:endParaRPr lang="en-US">
              <a:cs typeface="Calibri"/>
            </a:endParaRPr>
          </a:p>
          <a:p>
            <a:pPr marL="1200150" lvl="2" indent="-285750"/>
            <a:r>
              <a:rPr lang="en-US"/>
              <a:t>Intuitive XYZ velocity movement</a:t>
            </a:r>
            <a:endParaRPr lang="en-US"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Rotational controls need to be implemented</a:t>
            </a:r>
            <a:endParaRPr lang="en-US"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Gives user full control without needing to directly interact with </a:t>
            </a:r>
            <a:r>
              <a:rPr lang="en-US" err="1"/>
              <a:t>AirSim</a:t>
            </a:r>
            <a:endParaRPr lang="en-US" err="1">
              <a:cs typeface="Calibr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36EA23-C4D1-4B80-9BA6-1C6F80CDCC1B}"/>
              </a:ext>
            </a:extLst>
          </p:cNvPr>
          <p:cNvSpPr txBox="1"/>
          <p:nvPr/>
        </p:nvSpPr>
        <p:spPr>
          <a:xfrm>
            <a:off x="11768665" y="6491111"/>
            <a:ext cx="423333" cy="366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B</a:t>
            </a:r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55AD844-8CA6-03B3-C343-4B31EE6D09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9"/>
          <a:stretch/>
        </p:blipFill>
        <p:spPr>
          <a:xfrm>
            <a:off x="5986889" y="1457471"/>
            <a:ext cx="5232400" cy="462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85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C1B52B-106B-28A9-FADC-5C1528D0D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en-US">
                <a:cs typeface="Calibri Light"/>
              </a:rPr>
              <a:t>Visual Question Answering (VQA)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661E2-43E3-B143-DC1E-A85C81559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latin typeface="Calibri Light"/>
              <a:cs typeface="Calibri"/>
            </a:endParaRPr>
          </a:p>
          <a:p>
            <a:endParaRPr lang="en-US" sz="2000">
              <a:latin typeface="Calibri Light"/>
              <a:cs typeface="Calibri Light"/>
            </a:endParaRPr>
          </a:p>
          <a:p>
            <a:endParaRPr lang="en-US" sz="2000">
              <a:latin typeface="Calibri Light"/>
              <a:cs typeface="Calibri Ligh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2E00496B-8475-E248-B2E6-5EC9D87E4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320" y="2255917"/>
            <a:ext cx="6836471" cy="307735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0A763E5-0F38-4B63-8A9C-E26AE2B71717}"/>
              </a:ext>
            </a:extLst>
          </p:cNvPr>
          <p:cNvSpPr txBox="1"/>
          <p:nvPr/>
        </p:nvSpPr>
        <p:spPr>
          <a:xfrm>
            <a:off x="677333" y="2351851"/>
            <a:ext cx="4327406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+mn-lt"/>
                <a:cs typeface="+mn-lt"/>
              </a:rPr>
              <a:t>VQA is a computer vision task where a model is given a text question about an image, and the model must infer an answer</a:t>
            </a:r>
            <a:endParaRPr lang="en-US" sz="280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49A43C-A47E-1023-531C-EFDC426885F0}"/>
              </a:ext>
            </a:extLst>
          </p:cNvPr>
          <p:cNvSpPr txBox="1"/>
          <p:nvPr/>
        </p:nvSpPr>
        <p:spPr>
          <a:xfrm>
            <a:off x="11768665" y="6491111"/>
            <a:ext cx="423333" cy="366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542352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C1B52B-106B-28A9-FADC-5C1528D0D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en-US">
                <a:ea typeface="+mj-lt"/>
                <a:cs typeface="+mj-lt"/>
              </a:rPr>
              <a:t>Early VQA 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661E2-43E3-B143-DC1E-A85C81559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latin typeface="Calibri Light"/>
              <a:cs typeface="Calibri"/>
            </a:endParaRPr>
          </a:p>
          <a:p>
            <a:endParaRPr lang="en-US" sz="2000">
              <a:latin typeface="Calibri Light"/>
              <a:cs typeface="Calibri Light"/>
            </a:endParaRPr>
          </a:p>
          <a:p>
            <a:endParaRPr lang="en-US" sz="2000">
              <a:latin typeface="Calibri Light"/>
              <a:cs typeface="Calibri Ligh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0A763E5-0F38-4B63-8A9C-E26AE2B71717}"/>
              </a:ext>
            </a:extLst>
          </p:cNvPr>
          <p:cNvSpPr txBox="1"/>
          <p:nvPr/>
        </p:nvSpPr>
        <p:spPr>
          <a:xfrm>
            <a:off x="642298" y="1449713"/>
            <a:ext cx="11378096" cy="401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Previous industry-standard for VQA abilities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LSTM (Long Short Term Memory) networks for text featurization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CNN's (Convolutional Neural Networks) for image featurization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Text and image features are then combined in later layers of a Deep Learning network and an answer is produced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Recent emergence of transformer models with the Google research paper "Attention is All You Need" (2017). New models have been developed which can achieve better results on VQA tasks</a:t>
            </a:r>
          </a:p>
          <a:p>
            <a:endParaRPr lang="en-US" sz="280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49A43C-A47E-1023-531C-EFDC426885F0}"/>
              </a:ext>
            </a:extLst>
          </p:cNvPr>
          <p:cNvSpPr txBox="1"/>
          <p:nvPr/>
        </p:nvSpPr>
        <p:spPr>
          <a:xfrm>
            <a:off x="11768665" y="6491111"/>
            <a:ext cx="423333" cy="366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058532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8D555-DA53-B2D7-FFA5-55DDFE3F6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Multimodal 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53F98-B28C-DE98-B8EE-BF7C77810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779791" cy="439398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000">
                <a:cs typeface="Calibri"/>
              </a:rPr>
              <a:t>Transformer models utilize "self-attention" to weigh significant aspects of an input</a:t>
            </a:r>
          </a:p>
          <a:p>
            <a:r>
              <a:rPr lang="en-US" sz="2000">
                <a:cs typeface="Calibri"/>
              </a:rPr>
              <a:t>Transformer models use "positional encoding", and an entire input sequence can be run in parallel (great for speed and scalability)</a:t>
            </a:r>
          </a:p>
          <a:p>
            <a:r>
              <a:rPr lang="en-US" sz="2000">
                <a:cs typeface="Calibri"/>
              </a:rPr>
              <a:t>Encoder / Decoder Architecture</a:t>
            </a:r>
          </a:p>
          <a:p>
            <a:pPr lvl="1"/>
            <a:r>
              <a:rPr lang="en-US" sz="2000">
                <a:cs typeface="Calibri"/>
              </a:rPr>
              <a:t>The models we work with only contain encoders</a:t>
            </a:r>
          </a:p>
          <a:p>
            <a:pPr lvl="1"/>
            <a:r>
              <a:rPr lang="en-US" sz="2000">
                <a:cs typeface="Calibri"/>
              </a:rPr>
              <a:t>Decoders can be used for generative text</a:t>
            </a:r>
          </a:p>
          <a:p>
            <a:r>
              <a:rPr lang="en-US" sz="2000">
                <a:cs typeface="Calibri"/>
              </a:rPr>
              <a:t>A multimodal transformer combines two or more different types of input data </a:t>
            </a:r>
          </a:p>
          <a:p>
            <a:pPr lvl="1"/>
            <a:r>
              <a:rPr lang="en-US" sz="2000">
                <a:cs typeface="Calibri"/>
              </a:rPr>
              <a:t>For us, an image and text are the two inputs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29F4F48-B70F-9804-4DC3-3946672A7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653" y="1782981"/>
            <a:ext cx="4846546" cy="4361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36EA23-C4D1-4B80-9BA6-1C6F80CDCC1B}"/>
              </a:ext>
            </a:extLst>
          </p:cNvPr>
          <p:cNvSpPr txBox="1"/>
          <p:nvPr/>
        </p:nvSpPr>
        <p:spPr>
          <a:xfrm>
            <a:off x="11768665" y="6491111"/>
            <a:ext cx="423333" cy="366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728050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8D555-DA53-B2D7-FFA5-55DDFE3F6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3600" err="1"/>
              <a:t>ViLT</a:t>
            </a:r>
            <a:r>
              <a:rPr lang="en-US" sz="3600"/>
              <a:t> </a:t>
            </a:r>
            <a:br>
              <a:rPr lang="en-US" sz="3600"/>
            </a:br>
            <a:r>
              <a:rPr lang="en-US" sz="3100"/>
              <a:t>(</a:t>
            </a:r>
            <a:r>
              <a:rPr lang="en-US" sz="3100">
                <a:ea typeface="+mj-lt"/>
                <a:cs typeface="+mj-lt"/>
              </a:rPr>
              <a:t>Vision-and-Language Transformer)</a:t>
            </a:r>
            <a:endParaRPr lang="en-US" sz="31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4B3807-55E2-2FEC-2E17-913DFB6D0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/>
              </a:rPr>
              <a:t>Model combines text and image input and feeds it through a Transformer Encoder</a:t>
            </a:r>
          </a:p>
          <a:p>
            <a:r>
              <a:rPr lang="en-US" sz="2000">
                <a:cs typeface="Calibri"/>
              </a:rPr>
              <a:t>Finally, a Multi-Layer Perceptron (MLP) is used to obtain an answer</a:t>
            </a:r>
          </a:p>
          <a:p>
            <a:r>
              <a:rPr lang="en-US" sz="2000">
                <a:cs typeface="Calibri"/>
              </a:rPr>
              <a:t>Optimal for speed, due to simplistic architecture</a:t>
            </a:r>
          </a:p>
          <a:p>
            <a:r>
              <a:rPr lang="en-US" sz="2000">
                <a:cs typeface="Calibri"/>
              </a:rPr>
              <a:t>Model is poor for Visual Grounding purposes (aka Visualizations)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D34633AA-A80E-7F62-98F8-DE4C0BEC7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830532"/>
            <a:ext cx="6253212" cy="226678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E5B680D-FFAD-B004-2DC7-3CF6E68FA0A1}"/>
              </a:ext>
            </a:extLst>
          </p:cNvPr>
          <p:cNvSpPr txBox="1"/>
          <p:nvPr/>
        </p:nvSpPr>
        <p:spPr>
          <a:xfrm>
            <a:off x="11768665" y="6491111"/>
            <a:ext cx="423333" cy="366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547787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8D555-DA53-B2D7-FFA5-55DDFE3F6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LXMERT </a:t>
            </a:r>
            <a:br>
              <a:rPr lang="en-US" sz="3600"/>
            </a:br>
            <a:r>
              <a:rPr lang="en-US" sz="3100"/>
              <a:t>(</a:t>
            </a:r>
            <a:r>
              <a:rPr lang="en-US" sz="3100">
                <a:ea typeface="+mj-lt"/>
                <a:cs typeface="+mj-lt"/>
              </a:rPr>
              <a:t>Learn Cross-Modality Encoder Representations from Transformers)</a:t>
            </a:r>
            <a:endParaRPr lang="en-US" sz="31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BDAFD41-12A6-B940-5DC1-59DB3E8BD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>
                <a:cs typeface="Calibri"/>
              </a:rPr>
              <a:t>Model utilizes a pre-trained Faster R-CNN (Regional based Convolutional Neural Network) backbone for image features</a:t>
            </a:r>
          </a:p>
          <a:p>
            <a:r>
              <a:rPr lang="en-US" sz="2000">
                <a:cs typeface="Calibri"/>
              </a:rPr>
              <a:t>Model is great for Visual Grounding and is optimal for graphics and visualization data</a:t>
            </a:r>
          </a:p>
          <a:p>
            <a:r>
              <a:rPr lang="en-US" sz="2000">
                <a:cs typeface="Calibri"/>
              </a:rPr>
              <a:t>There is a performance bottleneck due to the Faster RCNN backbone</a:t>
            </a:r>
          </a:p>
          <a:p>
            <a:r>
              <a:rPr lang="en-US" sz="2000">
                <a:cs typeface="Calibri"/>
              </a:rPr>
              <a:t>Optimal for answering multiple questions related to a single image (ex: asking questions about multiple different people in an image)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DE74B8E-A9BD-6E19-7C55-FC0F69F46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986863"/>
            <a:ext cx="6253212" cy="195412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007E31A-7762-5ACC-2D7D-6CB4EF358561}"/>
              </a:ext>
            </a:extLst>
          </p:cNvPr>
          <p:cNvSpPr txBox="1"/>
          <p:nvPr/>
        </p:nvSpPr>
        <p:spPr>
          <a:xfrm>
            <a:off x="11768665" y="6491111"/>
            <a:ext cx="423333" cy="366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497733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2683C-8B70-137E-EC8B-9269DE437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Question Types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15F897C1-EE83-188F-AA52-E8EA3820A8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913164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DD40CC3-3045-51D5-7DDE-FEA6FE150DB3}"/>
              </a:ext>
            </a:extLst>
          </p:cNvPr>
          <p:cNvSpPr txBox="1"/>
          <p:nvPr/>
        </p:nvSpPr>
        <p:spPr>
          <a:xfrm>
            <a:off x="11768665" y="6491111"/>
            <a:ext cx="423333" cy="366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A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988388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2683C-8B70-137E-EC8B-9269DE437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Question Types, cont.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15F897C1-EE83-188F-AA52-E8EA3820A8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182059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DD40CC3-3045-51D5-7DDE-FEA6FE150DB3}"/>
              </a:ext>
            </a:extLst>
          </p:cNvPr>
          <p:cNvSpPr txBox="1"/>
          <p:nvPr/>
        </p:nvSpPr>
        <p:spPr>
          <a:xfrm>
            <a:off x="11768665" y="6491111"/>
            <a:ext cx="423333" cy="366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A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930649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8D555-DA53-B2D7-FFA5-55DDFE3F6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ea typeface="+mj-lt"/>
                <a:cs typeface="+mj-lt"/>
              </a:rPr>
              <a:t>Dataset</a:t>
            </a:r>
            <a:endParaRPr lang="en-US">
              <a:cs typeface="Calibri Light" panose="020F0302020204030204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E5B680D-FFAD-B004-2DC7-3CF6E68FA0A1}"/>
              </a:ext>
            </a:extLst>
          </p:cNvPr>
          <p:cNvSpPr txBox="1"/>
          <p:nvPr/>
        </p:nvSpPr>
        <p:spPr>
          <a:xfrm>
            <a:off x="11768665" y="6491111"/>
            <a:ext cx="423333" cy="366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1DFEE1-763A-326B-82F9-92566C351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511"/>
            <a:ext cx="7206344" cy="5091566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>
                <a:ea typeface="+mn-lt"/>
                <a:cs typeface="+mn-lt"/>
              </a:rPr>
              <a:t>To train the models, we are iteratively building the dataset as needed</a:t>
            </a:r>
          </a:p>
          <a:p>
            <a:r>
              <a:rPr lang="en-US">
                <a:ea typeface="+mn-lt"/>
                <a:cs typeface="+mn-lt"/>
              </a:rPr>
              <a:t>Images are collected by flying around the test environment</a:t>
            </a:r>
          </a:p>
          <a:p>
            <a:pPr lvl="1"/>
            <a:r>
              <a:rPr lang="en-US">
                <a:ea typeface="+mn-lt"/>
                <a:cs typeface="+mn-lt"/>
              </a:rPr>
              <a:t>Images are captured at a rate of 24 frames per second and saved as JPGs at a resolution of 1280x720</a:t>
            </a:r>
          </a:p>
          <a:p>
            <a:r>
              <a:rPr lang="en-US" i="1">
                <a:ea typeface="+mn-lt"/>
                <a:cs typeface="+mn-lt"/>
              </a:rPr>
              <a:t>Meaningful</a:t>
            </a:r>
            <a:r>
              <a:rPr lang="en-US">
                <a:ea typeface="+mn-lt"/>
                <a:cs typeface="+mn-lt"/>
              </a:rPr>
              <a:t> imagery is paired with a list of questions and answers (QA)</a:t>
            </a:r>
          </a:p>
          <a:p>
            <a:pPr lvl="1"/>
            <a:r>
              <a:rPr lang="en-US">
                <a:ea typeface="+mn-lt"/>
                <a:cs typeface="+mn-lt"/>
              </a:rPr>
              <a:t>Example questions include: "What color is the nearest vehicle?", "What is the weather?" "Are these vehicles travelling towards or away from the camera?"</a:t>
            </a:r>
          </a:p>
          <a:p>
            <a:r>
              <a:rPr lang="en-US">
                <a:ea typeface="+mn-lt"/>
                <a:cs typeface="+mn-lt"/>
              </a:rPr>
              <a:t>The questions and answers for each image are specific:</a:t>
            </a:r>
          </a:p>
          <a:p>
            <a:pPr lvl="1"/>
            <a:r>
              <a:rPr lang="en-US">
                <a:ea typeface="+mn-lt"/>
                <a:cs typeface="+mn-lt"/>
              </a:rPr>
              <a:t>Goal is to improve the model's VQA abilities through temporal, spatial, and relational questions and answers</a:t>
            </a:r>
          </a:p>
          <a:p>
            <a:r>
              <a:rPr lang="en-US">
                <a:ea typeface="+mn-lt"/>
                <a:cs typeface="+mn-lt"/>
              </a:rPr>
              <a:t>Currently, the dataset consists of 100 image/QA pairs, but the models may require significantly more data for improvements in accuracy</a:t>
            </a:r>
          </a:p>
          <a:p>
            <a:r>
              <a:rPr lang="en-US">
                <a:ea typeface="+mn-lt"/>
                <a:cs typeface="+mn-lt"/>
              </a:rPr>
              <a:t>Considering the use of external computer vision libraries like OpenCV to occlude the imagery – manual labeling would still be necessary </a:t>
            </a:r>
          </a:p>
          <a:p>
            <a:pPr lvl="1"/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C1F7DD8-4648-06A6-90B0-CF548E29A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771" y="1819275"/>
            <a:ext cx="3744686" cy="2174422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E1311A2E-66BB-37B4-6628-9D439C72FD5A}"/>
              </a:ext>
            </a:extLst>
          </p:cNvPr>
          <p:cNvSpPr/>
          <p:nvPr/>
        </p:nvSpPr>
        <p:spPr>
          <a:xfrm>
            <a:off x="9753600" y="4082142"/>
            <a:ext cx="272143" cy="3483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DA3072-2A1A-C258-FE45-ADBC9FFBB7CF}"/>
              </a:ext>
            </a:extLst>
          </p:cNvPr>
          <p:cNvSpPr txBox="1"/>
          <p:nvPr/>
        </p:nvSpPr>
        <p:spPr>
          <a:xfrm>
            <a:off x="8447315" y="4463143"/>
            <a:ext cx="296091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"Are there any people within ten feet of the camera?"</a:t>
            </a:r>
            <a:endParaRPr lang="en-US">
              <a:cs typeface="Calibri"/>
            </a:endParaRPr>
          </a:p>
          <a:p>
            <a:pPr algn="l"/>
            <a:endParaRPr lang="en-US">
              <a:cs typeface="Calibri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80B2C0C-4C0F-CAAE-8B12-0BE38BA6F891}"/>
              </a:ext>
            </a:extLst>
          </p:cNvPr>
          <p:cNvSpPr/>
          <p:nvPr/>
        </p:nvSpPr>
        <p:spPr>
          <a:xfrm>
            <a:off x="9753600" y="5301342"/>
            <a:ext cx="272143" cy="3483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A61E39-CED9-5123-855C-DE9D25E336E3}"/>
              </a:ext>
            </a:extLst>
          </p:cNvPr>
          <p:cNvSpPr txBox="1"/>
          <p:nvPr/>
        </p:nvSpPr>
        <p:spPr>
          <a:xfrm>
            <a:off x="8447315" y="5845628"/>
            <a:ext cx="29609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"No"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51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717E2-9D3E-3053-1538-D485A976D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>
                <a:cs typeface="Calibri Light"/>
              </a:rPr>
              <a:t>Group Members and Task Division</a:t>
            </a:r>
            <a:endParaRPr lang="en-US" sz="5200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8962BF12-48CD-1596-AE58-2B6B0C3551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2439875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47" name="TextBox 646">
            <a:extLst>
              <a:ext uri="{FF2B5EF4-FFF2-40B4-BE49-F238E27FC236}">
                <a16:creationId xmlns:a16="http://schemas.microsoft.com/office/drawing/2014/main" id="{998740CB-1E72-CC8C-73C9-19FB4766C171}"/>
              </a:ext>
            </a:extLst>
          </p:cNvPr>
          <p:cNvSpPr txBox="1"/>
          <p:nvPr/>
        </p:nvSpPr>
        <p:spPr>
          <a:xfrm>
            <a:off x="11768665" y="6491111"/>
            <a:ext cx="423333" cy="366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J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58388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8D555-DA53-B2D7-FFA5-55DDFE3F6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ea typeface="+mj-lt"/>
                <a:cs typeface="+mj-lt"/>
              </a:rPr>
              <a:t>Training the Models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E5B680D-FFAD-B004-2DC7-3CF6E68FA0A1}"/>
              </a:ext>
            </a:extLst>
          </p:cNvPr>
          <p:cNvSpPr txBox="1"/>
          <p:nvPr/>
        </p:nvSpPr>
        <p:spPr>
          <a:xfrm>
            <a:off x="11768665" y="6491111"/>
            <a:ext cx="423333" cy="366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1DFEE1-763A-326B-82F9-92566C351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06344" cy="4721452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>
                <a:ea typeface="+mn-lt"/>
                <a:cs typeface="+mn-lt"/>
              </a:rPr>
              <a:t>Lockheed Martin provided our team with an NVIDIA Quadro RTX 6000 to accelerate our training</a:t>
            </a:r>
          </a:p>
          <a:p>
            <a:r>
              <a:rPr lang="en-US">
                <a:ea typeface="+mn-lt"/>
                <a:cs typeface="+mn-lt"/>
              </a:rPr>
              <a:t>Models are not going to be trained from scratch. Instead, we will fine tune</a:t>
            </a:r>
          </a:p>
          <a:p>
            <a:r>
              <a:rPr lang="en-US">
                <a:ea typeface="+mn-lt"/>
                <a:cs typeface="+mn-lt"/>
              </a:rPr>
              <a:t>The fine-tuning performance can be measured by comparing it with the initial test accuracy </a:t>
            </a:r>
          </a:p>
          <a:p>
            <a:r>
              <a:rPr lang="en-US">
                <a:ea typeface="+mn-lt"/>
                <a:cs typeface="+mn-lt"/>
              </a:rPr>
              <a:t>The transformer architecture is also prone to overfitting, especially with small inputs. We can monitor this by watching the validation accuracy and loss</a:t>
            </a:r>
          </a:p>
          <a:p>
            <a:r>
              <a:rPr lang="en-US">
                <a:ea typeface="+mn-lt"/>
                <a:cs typeface="+mn-lt"/>
              </a:rPr>
              <a:t>The training split may change, but with a smaller data set, more data will be reserved for training, while less data will be used for testing and validation</a:t>
            </a:r>
          </a:p>
          <a:p>
            <a:pPr lvl="1"/>
            <a:r>
              <a:rPr lang="en-US">
                <a:ea typeface="+mn-lt"/>
                <a:cs typeface="+mn-lt"/>
              </a:rPr>
              <a:t>An 80/10/10 split will be utilized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1D034471-037F-B28A-3DA8-E8D9AD653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772" y="2466704"/>
            <a:ext cx="4865914" cy="22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82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5C42E-DD47-94A5-0730-677F1DD05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6901193" cy="1135737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cs typeface="Calibri Light"/>
              </a:rPr>
              <a:t>NVIDIA Quadro</a:t>
            </a:r>
            <a:br>
              <a:rPr lang="en-US" sz="3600">
                <a:cs typeface="Calibri Light"/>
              </a:rPr>
            </a:br>
            <a:r>
              <a:rPr lang="en-US" sz="3600">
                <a:cs typeface="Calibri Light"/>
              </a:rPr>
              <a:t>RTX 6000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12209CB-3E4C-43AE-B507-08269FAE8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BCB7912-FEA6-4C89-8E9B-D95EF1564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531B-A735-7686-FFB0-D2A4B4F18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6901193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The graphics card was lent to us by Lockheed Martin</a:t>
            </a:r>
          </a:p>
          <a:p>
            <a:pPr lvl="1"/>
            <a:r>
              <a:rPr lang="en-US" sz="2000">
                <a:ea typeface="+mn-lt"/>
                <a:cs typeface="+mn-lt"/>
              </a:rPr>
              <a:t>The card came with a razor </a:t>
            </a:r>
            <a:r>
              <a:rPr lang="en-US" sz="2000" err="1">
                <a:ea typeface="+mn-lt"/>
                <a:cs typeface="+mn-lt"/>
              </a:rPr>
              <a:t>eGPU</a:t>
            </a:r>
            <a:r>
              <a:rPr lang="en-US" sz="2000">
                <a:ea typeface="+mn-lt"/>
                <a:cs typeface="+mn-lt"/>
              </a:rPr>
              <a:t> case, so for our training purposes it's plug and play with USB-C</a:t>
            </a:r>
            <a:endParaRPr lang="en-US" sz="2000"/>
          </a:p>
          <a:p>
            <a:r>
              <a:rPr lang="en-US" sz="2000">
                <a:cs typeface="Calibri"/>
              </a:rPr>
              <a:t>The NVIDIA Quadro RTX 6000 is one of the top graphics cards on the market for AI Training</a:t>
            </a:r>
            <a:endParaRPr lang="en-US" sz="2000"/>
          </a:p>
          <a:p>
            <a:pPr lvl="1"/>
            <a:r>
              <a:rPr lang="en-US" sz="2000">
                <a:cs typeface="Calibri"/>
              </a:rPr>
              <a:t>One of NVIDIA's first RTX series graphics cards designed for AI training and professional use</a:t>
            </a:r>
          </a:p>
          <a:p>
            <a:r>
              <a:rPr lang="en-US" sz="2000">
                <a:cs typeface="Calibri"/>
              </a:rPr>
              <a:t>It flexes some impressive stats that assist greatly in training</a:t>
            </a:r>
          </a:p>
          <a:p>
            <a:pPr lvl="1"/>
            <a:r>
              <a:rPr lang="en-US" sz="2000">
                <a:cs typeface="Calibri"/>
              </a:rPr>
              <a:t>24 GB of onboard GPU memory</a:t>
            </a:r>
          </a:p>
          <a:p>
            <a:pPr lvl="1"/>
            <a:r>
              <a:rPr lang="en-US" sz="2000">
                <a:cs typeface="Calibri"/>
              </a:rPr>
              <a:t>4,608 CUDA cores – These are parallel processors </a:t>
            </a:r>
          </a:p>
          <a:p>
            <a:pPr lvl="1"/>
            <a:r>
              <a:rPr lang="en-US" sz="2000">
                <a:cs typeface="Calibri"/>
              </a:rPr>
              <a:t>576 Tensors cores – These are specialized cores that enable mixed precision training</a:t>
            </a:r>
          </a:p>
          <a:p>
            <a:pPr lvl="1"/>
            <a:r>
              <a:rPr lang="en-US" sz="2000">
                <a:cs typeface="Calibri"/>
              </a:rPr>
              <a:t>72 RT (ray-tracing) cores</a:t>
            </a:r>
          </a:p>
          <a:p>
            <a:endParaRPr lang="en-US" sz="2000">
              <a:cs typeface="Calibri"/>
            </a:endParaRPr>
          </a:p>
        </p:txBody>
      </p:sp>
      <p:pic>
        <p:nvPicPr>
          <p:cNvPr id="5" name="Picture 6" descr="A picture containing microwave, oven, white, appliance&#10;&#10;Description automatically generated">
            <a:extLst>
              <a:ext uri="{FF2B5EF4-FFF2-40B4-BE49-F238E27FC236}">
                <a16:creationId xmlns:a16="http://schemas.microsoft.com/office/drawing/2014/main" id="{BE25F6F7-BB90-59AC-5FD1-AC89FDA55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9870" y="1137079"/>
            <a:ext cx="3428663" cy="2211487"/>
          </a:xfrm>
          <a:prstGeom prst="rect">
            <a:avLst/>
          </a:prstGeom>
        </p:spPr>
      </p:pic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picture containing text, electronics, projector&#10;&#10;Description automatically generated">
            <a:extLst>
              <a:ext uri="{FF2B5EF4-FFF2-40B4-BE49-F238E27FC236}">
                <a16:creationId xmlns:a16="http://schemas.microsoft.com/office/drawing/2014/main" id="{DC2B01D1-F27C-E903-8DEC-17E11FD3B1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05"/>
          <a:stretch/>
        </p:blipFill>
        <p:spPr>
          <a:xfrm>
            <a:off x="8119870" y="3509433"/>
            <a:ext cx="3428663" cy="1995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543462-C227-E3D1-5CBE-836341ACE008}"/>
              </a:ext>
            </a:extLst>
          </p:cNvPr>
          <p:cNvSpPr txBox="1"/>
          <p:nvPr/>
        </p:nvSpPr>
        <p:spPr>
          <a:xfrm>
            <a:off x="11768665" y="6491111"/>
            <a:ext cx="423333" cy="366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>
                <a:cs typeface="Calibri"/>
              </a:rPr>
              <a:t>A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916634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8D555-DA53-B2D7-FFA5-55DDFE3F6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ea typeface="+mj-lt"/>
                <a:cs typeface="+mj-lt"/>
              </a:rPr>
              <a:t>Test Environment</a:t>
            </a:r>
            <a:endParaRPr lang="en-US" sz="360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53F98-B28C-DE98-B8EE-BF7C77810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2270661"/>
            <a:ext cx="6460098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The virtual test environment is made in Unreal Engine 4.27</a:t>
            </a:r>
          </a:p>
          <a:p>
            <a:r>
              <a:rPr lang="en-US" sz="2000">
                <a:ea typeface="+mn-lt"/>
                <a:cs typeface="+mn-lt"/>
              </a:rPr>
              <a:t>A custom test environment has been successfully made and used with Air Sim</a:t>
            </a:r>
          </a:p>
          <a:p>
            <a:r>
              <a:rPr lang="en-US" sz="2000">
                <a:ea typeface="+mn-lt"/>
                <a:cs typeface="+mn-lt"/>
              </a:rPr>
              <a:t>The environment is made to broaden testing for the model through diversity and control</a:t>
            </a:r>
          </a:p>
          <a:p>
            <a:r>
              <a:rPr lang="en-US" sz="2000">
                <a:ea typeface="+mn-lt"/>
                <a:cs typeface="+mn-lt"/>
              </a:rPr>
              <a:t>Constraints include file size and limited methods of sharing</a:t>
            </a:r>
          </a:p>
          <a:p>
            <a:r>
              <a:rPr lang="en-US" sz="2000">
                <a:ea typeface="+mn-lt"/>
                <a:cs typeface="+mn-lt"/>
              </a:rPr>
              <a:t>Asset procurement is another difficulty, done though sites providing free assets with credit and paid assets acquired from the budget</a:t>
            </a:r>
          </a:p>
          <a:p>
            <a:endParaRPr lang="en-US" sz="2000">
              <a:cs typeface="Calibr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36EA23-C4D1-4B80-9BA6-1C6F80CDCC1B}"/>
              </a:ext>
            </a:extLst>
          </p:cNvPr>
          <p:cNvSpPr txBox="1"/>
          <p:nvPr/>
        </p:nvSpPr>
        <p:spPr>
          <a:xfrm>
            <a:off x="11768665" y="6491111"/>
            <a:ext cx="423333" cy="366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55209-F35F-4DE5-E805-BE7DBC634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" r="6236"/>
          <a:stretch/>
        </p:blipFill>
        <p:spPr>
          <a:xfrm>
            <a:off x="7330082" y="1665601"/>
            <a:ext cx="3606192" cy="1547160"/>
          </a:xfrm>
          <a:prstGeom prst="rect">
            <a:avLst/>
          </a:prstGeom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16D5B49E-2A9A-3318-FDC0-8F10F04A8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360" y="3334144"/>
            <a:ext cx="3606800" cy="288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793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8D555-DA53-B2D7-FFA5-55DDFE3F6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ea typeface="+mj-lt"/>
                <a:cs typeface="+mj-lt"/>
              </a:rPr>
              <a:t>Test Environment: File Size</a:t>
            </a:r>
            <a:endParaRPr lang="en-US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53F98-B28C-DE98-B8EE-BF7C77810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6460098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Current file size is 24 GB unzipped</a:t>
            </a:r>
          </a:p>
          <a:p>
            <a:r>
              <a:rPr lang="en-US" sz="2000">
                <a:ea typeface="+mn-lt"/>
                <a:cs typeface="+mn-lt"/>
              </a:rPr>
              <a:t> 3.64 GB packaged in an executable file</a:t>
            </a:r>
          </a:p>
          <a:p>
            <a:r>
              <a:rPr lang="en-US" sz="2000">
                <a:ea typeface="+mn-lt"/>
                <a:cs typeface="+mn-lt"/>
              </a:rPr>
              <a:t> 1.64 GB packaged and zipped</a:t>
            </a:r>
          </a:p>
          <a:p>
            <a:r>
              <a:rPr lang="en-US" sz="2000">
                <a:ea typeface="+mn-lt"/>
                <a:cs typeface="+mn-lt"/>
              </a:rPr>
              <a:t>Includes Microsoft Air Sim, other plugins, the project files, and assets</a:t>
            </a:r>
          </a:p>
          <a:p>
            <a:r>
              <a:rPr lang="en-US" sz="2000">
                <a:ea typeface="+mn-lt"/>
                <a:cs typeface="+mn-lt"/>
              </a:rPr>
              <a:t>Estimation for the final file size is 40 GB unzipped based on: current percentage progress, used assets, assets still needed to be acquired</a:t>
            </a:r>
          </a:p>
          <a:p>
            <a:r>
              <a:rPr lang="en-US" sz="2000">
                <a:cs typeface="Calibri"/>
              </a:rPr>
              <a:t>Zipped final size will be no more than 5 GB by this estimation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36EA23-C4D1-4B80-9BA6-1C6F80CDCC1B}"/>
              </a:ext>
            </a:extLst>
          </p:cNvPr>
          <p:cNvSpPr txBox="1"/>
          <p:nvPr/>
        </p:nvSpPr>
        <p:spPr>
          <a:xfrm>
            <a:off x="11768665" y="6491111"/>
            <a:ext cx="423333" cy="366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6BB06336-BFB8-4372-5958-174427569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570" y="2175510"/>
            <a:ext cx="24003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35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2A90-0C2B-1D5E-E68A-92598B217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Successes &amp; Difficulties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FEFBEC-F075-8CBF-38E3-F3B2011A66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7697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97B9F5D-DFBC-4F51-237A-A4FC32136451}"/>
              </a:ext>
            </a:extLst>
          </p:cNvPr>
          <p:cNvSpPr txBox="1"/>
          <p:nvPr/>
        </p:nvSpPr>
        <p:spPr>
          <a:xfrm>
            <a:off x="11768665" y="6491111"/>
            <a:ext cx="423333" cy="366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121425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B0D67-532F-B313-8CB7-23666ED4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Immediate Plans for Successful Completion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060C77-C50D-9198-5929-45A9A8B094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13566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8949247E-00FC-255E-153A-18F095DE3B92}"/>
              </a:ext>
            </a:extLst>
          </p:cNvPr>
          <p:cNvSpPr txBox="1"/>
          <p:nvPr/>
        </p:nvSpPr>
        <p:spPr>
          <a:xfrm>
            <a:off x="11768665" y="6491111"/>
            <a:ext cx="423333" cy="366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B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481793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64DB4-89E6-FB30-2667-02311E51B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Autonomous visual inspection of real-world environments</a:t>
            </a:r>
          </a:p>
          <a:p>
            <a:r>
              <a:rPr lang="en-US" sz="2000">
                <a:ea typeface="+mn-lt"/>
                <a:cs typeface="+mn-lt"/>
              </a:rPr>
              <a:t>Drones are ideal candidates</a:t>
            </a:r>
          </a:p>
          <a:p>
            <a:pPr lvl="1"/>
            <a:r>
              <a:rPr lang="en-US" sz="2000">
                <a:cs typeface="Calibri" panose="020F0502020204030204"/>
              </a:rPr>
              <a:t>Small size allows maneuvering in varied environments</a:t>
            </a:r>
            <a:endParaRPr lang="en-US" sz="2000">
              <a:ea typeface="+mn-lt"/>
              <a:cs typeface="+mn-lt"/>
            </a:endParaRPr>
          </a:p>
          <a:p>
            <a:pPr lvl="1"/>
            <a:r>
              <a:rPr lang="en-US" sz="2000">
                <a:cs typeface="Calibri" panose="020F0502020204030204"/>
              </a:rPr>
              <a:t>Easy</a:t>
            </a:r>
            <a:r>
              <a:rPr lang="en-US" sz="2000">
                <a:ea typeface="+mn-lt"/>
                <a:cs typeface="+mn-lt"/>
              </a:rPr>
              <a:t> remote relocation for dynamic perspective</a:t>
            </a:r>
          </a:p>
          <a:p>
            <a:pPr lvl="1"/>
            <a:r>
              <a:rPr lang="en-US" sz="2000">
                <a:ea typeface="+mn-lt"/>
                <a:cs typeface="+mn-lt"/>
              </a:rPr>
              <a:t>Low-to-high end options widely available</a:t>
            </a:r>
          </a:p>
          <a:p>
            <a:pPr lvl="1"/>
            <a:r>
              <a:rPr lang="en-US" sz="2000">
                <a:cs typeface="Calibri" panose="020F0502020204030204"/>
              </a:rPr>
              <a:t>Can self-navigate (Autopilot support)</a:t>
            </a:r>
          </a:p>
          <a:p>
            <a:r>
              <a:rPr lang="en-US" sz="2000">
                <a:cs typeface="Calibri" panose="020F0502020204030204"/>
              </a:rPr>
              <a:t>Simulated drone &amp; environment </a:t>
            </a:r>
            <a:r>
              <a:rPr lang="en-US" sz="2000" i="1">
                <a:cs typeface="Calibri" panose="020F0502020204030204"/>
              </a:rPr>
              <a:t>- real results!</a:t>
            </a:r>
            <a:endParaRPr lang="en-US" sz="2000" i="1">
              <a:ea typeface="+mn-lt"/>
              <a:cs typeface="+mn-lt"/>
            </a:endParaRPr>
          </a:p>
          <a:p>
            <a:pPr lvl="1" indent="-285750"/>
            <a:r>
              <a:rPr lang="en-US" sz="2000">
                <a:cs typeface="Calibri" panose="020F0502020204030204"/>
              </a:rPr>
              <a:t>Low-cost proof-of-concept</a:t>
            </a:r>
            <a:endParaRPr lang="en-US" sz="2000">
              <a:ea typeface="+mn-lt"/>
              <a:cs typeface="+mn-lt"/>
            </a:endParaRPr>
          </a:p>
          <a:p>
            <a:pPr lvl="1" indent="-285750"/>
            <a:r>
              <a:rPr lang="en-US" sz="2000">
                <a:ea typeface="+mn-lt"/>
                <a:cs typeface="+mn-lt"/>
              </a:rPr>
              <a:t>Research-based focus</a:t>
            </a:r>
            <a:endParaRPr lang="en-US" sz="2000">
              <a:cs typeface="Calibri" panose="020F0502020204030204"/>
            </a:endParaRPr>
          </a:p>
          <a:p>
            <a:pPr lvl="1" indent="-285750"/>
            <a:r>
              <a:rPr lang="en-US" sz="2000">
                <a:cs typeface="Calibri" panose="020F0502020204030204"/>
              </a:rPr>
              <a:t>Models can be deployed on real drones</a:t>
            </a:r>
            <a:endParaRPr lang="en-US" sz="2000">
              <a:ea typeface="+mn-lt"/>
              <a:cs typeface="+mn-lt"/>
            </a:endParaRPr>
          </a:p>
          <a:p>
            <a:pPr lvl="1" indent="-285750"/>
            <a:r>
              <a:rPr lang="en-US" sz="2000">
                <a:ea typeface="+mn-lt"/>
                <a:cs typeface="+mn-lt"/>
              </a:rPr>
              <a:t>Limitless real-world applications</a:t>
            </a:r>
          </a:p>
          <a:p>
            <a:pPr lvl="1" indent="-285750"/>
            <a:endParaRPr lang="en-US" sz="2000">
              <a:cs typeface="Calibri" panose="020F0502020204030204"/>
            </a:endParaRPr>
          </a:p>
          <a:p>
            <a:pPr>
              <a:buFont typeface="Calibri" panose="020B0604020202020204" pitchFamily="34" charset="0"/>
              <a:buChar char="-"/>
            </a:pPr>
            <a:endParaRPr lang="en-US" sz="2000">
              <a:cs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046E4D-3BA9-2F2C-3BDE-38438726D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Project Motivations</a:t>
            </a:r>
          </a:p>
        </p:txBody>
      </p:sp>
      <p:graphicFrame>
        <p:nvGraphicFramePr>
          <p:cNvPr id="15" name="Diagram 4">
            <a:extLst>
              <a:ext uri="{FF2B5EF4-FFF2-40B4-BE49-F238E27FC236}">
                <a16:creationId xmlns:a16="http://schemas.microsoft.com/office/drawing/2014/main" id="{03E47BCC-1F66-5FCD-01BA-D73A881C50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2933597"/>
              </p:ext>
            </p:extLst>
          </p:nvPr>
        </p:nvGraphicFramePr>
        <p:xfrm>
          <a:off x="7257637" y="2731354"/>
          <a:ext cx="3964329" cy="3532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id="{09F3E45E-0E83-BBD8-A30E-77EF624FCCD9}"/>
              </a:ext>
            </a:extLst>
          </p:cNvPr>
          <p:cNvSpPr txBox="1"/>
          <p:nvPr/>
        </p:nvSpPr>
        <p:spPr>
          <a:xfrm>
            <a:off x="11768665" y="6491111"/>
            <a:ext cx="423333" cy="366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J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085463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4247D5-54C7-7C66-4C52-82E8C089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Requirements and Goals</a:t>
            </a:r>
            <a:endParaRPr lang="en-US" sz="3600">
              <a:cs typeface="Calibri Light" panose="020F03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AC7A51-1BFF-4D81-5BF2-AD6AC439DC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1802573"/>
              </p:ext>
            </p:extLst>
          </p:nvPr>
        </p:nvGraphicFramePr>
        <p:xfrm>
          <a:off x="838200" y="1396041"/>
          <a:ext cx="10530942" cy="4780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39" name="TextBox 1338">
            <a:extLst>
              <a:ext uri="{FF2B5EF4-FFF2-40B4-BE49-F238E27FC236}">
                <a16:creationId xmlns:a16="http://schemas.microsoft.com/office/drawing/2014/main" id="{46848622-0DE8-4EB4-82A2-37BEE717C44E}"/>
              </a:ext>
            </a:extLst>
          </p:cNvPr>
          <p:cNvSpPr txBox="1"/>
          <p:nvPr/>
        </p:nvSpPr>
        <p:spPr>
          <a:xfrm>
            <a:off x="11768665" y="6491111"/>
            <a:ext cx="423333" cy="366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B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30863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DE2F4-9C3D-36C0-0F0F-5B3B70818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Budget &amp; Finances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F7FA57-D2D9-D645-5DFA-887ED16FCA43}"/>
              </a:ext>
            </a:extLst>
          </p:cNvPr>
          <p:cNvSpPr txBox="1"/>
          <p:nvPr/>
        </p:nvSpPr>
        <p:spPr>
          <a:xfrm>
            <a:off x="11768665" y="6491111"/>
            <a:ext cx="423333" cy="366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>
                <a:cs typeface="Calibri"/>
              </a:rPr>
              <a:t>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30289FA-F6EC-36D3-38B7-AD353D4650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8198451"/>
              </p:ext>
            </p:extLst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4489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533014-4A0C-C40E-54D4-6980BEEB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cs typeface="Calibri Light"/>
              </a:rPr>
              <a:t>Objectives and Specifications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E63156-0A48-6C23-1CBD-3E3F39C0A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2000">
                <a:ea typeface="+mn-lt"/>
                <a:cs typeface="+mn-lt"/>
              </a:rPr>
              <a:t>Create a real-time Visual Question Answering (VQA) system</a:t>
            </a:r>
          </a:p>
          <a:p>
            <a:pPr lvl="1"/>
            <a:r>
              <a:rPr lang="en-US" sz="2000">
                <a:ea typeface="+mn-lt"/>
                <a:cs typeface="+mn-lt"/>
              </a:rPr>
              <a:t>Visually inspect a virtual environment (Unreal Engine)</a:t>
            </a:r>
          </a:p>
          <a:p>
            <a:pPr lvl="1"/>
            <a:r>
              <a:rPr lang="en-US" sz="2000">
                <a:ea typeface="+mn-lt"/>
                <a:cs typeface="+mn-lt"/>
              </a:rPr>
              <a:t>Using a simulated quadcopter drone equipped with a camera (Microsoft Air Simulator)</a:t>
            </a:r>
          </a:p>
          <a:p>
            <a:pPr lvl="1"/>
            <a:r>
              <a:rPr lang="en-US" sz="2000">
                <a:ea typeface="+mn-lt"/>
                <a:cs typeface="+mn-lt"/>
              </a:rPr>
              <a:t>Create a drone control and model interaction interface (QT Creator, Python, Pyside6)</a:t>
            </a:r>
          </a:p>
          <a:p>
            <a:r>
              <a:rPr lang="en-US" sz="2000">
                <a:ea typeface="+mn-lt"/>
                <a:cs typeface="+mn-lt"/>
              </a:rPr>
              <a:t>Display explainable AI visualizations</a:t>
            </a:r>
          </a:p>
          <a:p>
            <a:pPr lvl="1"/>
            <a:r>
              <a:rPr lang="en-US" sz="2000">
                <a:ea typeface="+mn-lt"/>
                <a:cs typeface="+mn-lt"/>
              </a:rPr>
              <a:t>Object detection</a:t>
            </a:r>
          </a:p>
          <a:p>
            <a:pPr lvl="1"/>
            <a:r>
              <a:rPr lang="en-US" sz="2000">
                <a:ea typeface="+mn-lt"/>
                <a:cs typeface="+mn-lt"/>
              </a:rPr>
              <a:t>Model attention</a:t>
            </a:r>
          </a:p>
          <a:p>
            <a:r>
              <a:rPr lang="en-US" sz="2000">
                <a:ea typeface="+mn-lt"/>
                <a:cs typeface="+mn-lt"/>
              </a:rPr>
              <a:t>Compare the performance of open-source VQA models</a:t>
            </a:r>
          </a:p>
          <a:p>
            <a:pPr lvl="1"/>
            <a:r>
              <a:rPr lang="en-US" sz="2000">
                <a:ea typeface="+mn-lt"/>
                <a:cs typeface="+mn-lt"/>
              </a:rPr>
              <a:t>Create a dataset and train models</a:t>
            </a:r>
          </a:p>
          <a:p>
            <a:pPr lvl="1"/>
            <a:r>
              <a:rPr lang="en-US" sz="2000">
                <a:ea typeface="+mn-lt"/>
                <a:cs typeface="+mn-lt"/>
              </a:rPr>
              <a:t>Analyze and compare performance</a:t>
            </a:r>
          </a:p>
          <a:p>
            <a:pPr lvl="1"/>
            <a:r>
              <a:rPr lang="en-US" sz="2000">
                <a:cs typeface="Calibri" panose="020F0502020204030204"/>
              </a:rPr>
              <a:t>Create custom test map for demonstration</a:t>
            </a:r>
          </a:p>
          <a:p>
            <a:r>
              <a:rPr lang="en-US" sz="2400">
                <a:cs typeface="Calibri" panose="020F0502020204030204"/>
              </a:rPr>
              <a:t>Maintain project organization</a:t>
            </a:r>
          </a:p>
          <a:p>
            <a:pPr lvl="1"/>
            <a:r>
              <a:rPr lang="en-US" sz="2000">
                <a:cs typeface="Calibri"/>
              </a:rPr>
              <a:t>Version control (GitHub)</a:t>
            </a:r>
          </a:p>
          <a:p>
            <a:pPr lvl="1"/>
            <a:r>
              <a:rPr lang="en-US" sz="2000">
                <a:cs typeface="Calibri"/>
              </a:rPr>
              <a:t>Issue tracking (Jira)</a:t>
            </a:r>
          </a:p>
          <a:p>
            <a:pPr lvl="1"/>
            <a:r>
              <a:rPr lang="en-US" sz="2000">
                <a:cs typeface="Calibri"/>
              </a:rPr>
              <a:t>Shared OneDrive</a:t>
            </a:r>
          </a:p>
          <a:p>
            <a:pPr lvl="1"/>
            <a:r>
              <a:rPr lang="en-US" sz="2000">
                <a:cs typeface="Calibri"/>
              </a:rPr>
              <a:t>Regular team communication (Zoom &amp; Discord)</a:t>
            </a:r>
          </a:p>
          <a:p>
            <a:pPr lvl="1"/>
            <a:endParaRPr lang="en-US" sz="2000">
              <a:cs typeface="Calibri"/>
            </a:endParaRPr>
          </a:p>
          <a:p>
            <a:pPr lvl="1"/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 sz="2000">
              <a:cs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10" descr="Logo&#10;&#10;Description automatically generated">
            <a:extLst>
              <a:ext uri="{FF2B5EF4-FFF2-40B4-BE49-F238E27FC236}">
                <a16:creationId xmlns:a16="http://schemas.microsoft.com/office/drawing/2014/main" id="{0C7B9C25-869F-7536-0097-898EF7AFF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809" y="3418838"/>
            <a:ext cx="814087" cy="842698"/>
          </a:xfrm>
          <a:prstGeom prst="rect">
            <a:avLst/>
          </a:prstGeom>
        </p:spPr>
      </p:pic>
      <p:pic>
        <p:nvPicPr>
          <p:cNvPr id="11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D39DB26C-DFCB-EE99-B4A2-F730FF977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057" y="4154374"/>
            <a:ext cx="2232104" cy="1003863"/>
          </a:xfrm>
          <a:prstGeom prst="rect">
            <a:avLst/>
          </a:prstGeom>
        </p:spPr>
      </p:pic>
      <p:pic>
        <p:nvPicPr>
          <p:cNvPr id="13" name="Picture 14" descr="Logo&#10;&#10;Description automatically generated">
            <a:extLst>
              <a:ext uri="{FF2B5EF4-FFF2-40B4-BE49-F238E27FC236}">
                <a16:creationId xmlns:a16="http://schemas.microsoft.com/office/drawing/2014/main" id="{BDE7DF97-76EC-63F6-1597-291EB77A8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330" y="3633635"/>
            <a:ext cx="724896" cy="515902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7B865C9A-CF6D-5A47-4039-28EF3B853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0859" y="3493502"/>
            <a:ext cx="717632" cy="797090"/>
          </a:xfrm>
          <a:prstGeom prst="rect">
            <a:avLst/>
          </a:prstGeom>
        </p:spPr>
      </p:pic>
      <p:pic>
        <p:nvPicPr>
          <p:cNvPr id="17" name="Picture 18" descr="Text&#10;&#10;Description automatically generated">
            <a:extLst>
              <a:ext uri="{FF2B5EF4-FFF2-40B4-BE49-F238E27FC236}">
                <a16:creationId xmlns:a16="http://schemas.microsoft.com/office/drawing/2014/main" id="{B2FAD8EF-5978-C272-D38A-BC59C7DDC0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7720" y="3489212"/>
            <a:ext cx="1355324" cy="711121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D7CB53B7-EC5F-1B6B-C328-EAFA345906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28" t="14583" r="4274" b="8928"/>
          <a:stretch/>
        </p:blipFill>
        <p:spPr>
          <a:xfrm>
            <a:off x="6299021" y="5056555"/>
            <a:ext cx="1989043" cy="1379924"/>
          </a:xfrm>
          <a:prstGeom prst="rect">
            <a:avLst/>
          </a:prstGeom>
        </p:spPr>
      </p:pic>
      <p:pic>
        <p:nvPicPr>
          <p:cNvPr id="22" name="Picture 22" descr="A screenshot of a video game&#10;&#10;Description automatically generated">
            <a:extLst>
              <a:ext uri="{FF2B5EF4-FFF2-40B4-BE49-F238E27FC236}">
                <a16:creationId xmlns:a16="http://schemas.microsoft.com/office/drawing/2014/main" id="{15CA13EF-A042-5A5B-E19B-83134ADBD7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8188" y="4531494"/>
            <a:ext cx="3349423" cy="19024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2F61E64-E408-58A4-2C2A-08286D673EDD}"/>
              </a:ext>
            </a:extLst>
          </p:cNvPr>
          <p:cNvSpPr txBox="1"/>
          <p:nvPr/>
        </p:nvSpPr>
        <p:spPr>
          <a:xfrm>
            <a:off x="11768665" y="6491111"/>
            <a:ext cx="423333" cy="366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A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59E212A-3426-E819-E4B3-0375AE0220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8993" y="2443103"/>
            <a:ext cx="720608" cy="720608"/>
          </a:xfrm>
          <a:prstGeom prst="rect">
            <a:avLst/>
          </a:prstGeom>
        </p:spPr>
      </p:pic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00FB9A5F-7618-4C9D-9EAA-3FD857E853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4696" y="2461918"/>
            <a:ext cx="682978" cy="692386"/>
          </a:xfrm>
          <a:prstGeom prst="rect">
            <a:avLst/>
          </a:prstGeom>
        </p:spPr>
      </p:pic>
      <p:pic>
        <p:nvPicPr>
          <p:cNvPr id="4" name="Picture 5" descr="Logo&#10;&#10;Description automatically generated">
            <a:extLst>
              <a:ext uri="{FF2B5EF4-FFF2-40B4-BE49-F238E27FC236}">
                <a16:creationId xmlns:a16="http://schemas.microsoft.com/office/drawing/2014/main" id="{15493A61-1F00-1FDA-16E2-85565F410E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08548" y="2563401"/>
            <a:ext cx="899349" cy="480014"/>
          </a:xfrm>
          <a:prstGeom prst="rect">
            <a:avLst/>
          </a:prstGeom>
        </p:spPr>
      </p:pic>
      <p:pic>
        <p:nvPicPr>
          <p:cNvPr id="6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CC89A5A6-3AC0-3EED-0FA9-C710354D10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45956" y="3610741"/>
            <a:ext cx="777052" cy="53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29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82384098-E7ED-60C0-C09B-BBE82F73C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035" y="1115812"/>
            <a:ext cx="5943601" cy="1325563"/>
          </a:xfrm>
        </p:spPr>
        <p:txBody>
          <a:bodyPr/>
          <a:lstStyle/>
          <a:p>
            <a:pPr algn="ctr"/>
            <a:r>
              <a:rPr lang="en-US"/>
              <a:t>Project Completion</a:t>
            </a:r>
            <a:br>
              <a:rPr lang="en-US">
                <a:cs typeface="Calibri Light"/>
              </a:rPr>
            </a:br>
            <a:r>
              <a:rPr lang="en-US"/>
              <a:t>By Category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31A393-4BFD-D7DF-E5E3-2049645FE575}"/>
              </a:ext>
            </a:extLst>
          </p:cNvPr>
          <p:cNvSpPr txBox="1"/>
          <p:nvPr/>
        </p:nvSpPr>
        <p:spPr>
          <a:xfrm>
            <a:off x="11768665" y="6491111"/>
            <a:ext cx="423333" cy="366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M</a:t>
            </a:r>
          </a:p>
        </p:txBody>
      </p:sp>
      <p:pic>
        <p:nvPicPr>
          <p:cNvPr id="2" name="Picture 2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A726C9E1-B21C-951F-BB16-CB31C9CCB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19" y="326871"/>
            <a:ext cx="2743200" cy="302455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3894D54-13AC-6255-1CBF-E6D9DDA26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956" y="326871"/>
            <a:ext cx="2743200" cy="3024554"/>
          </a:xfrm>
          <a:prstGeom prst="rect">
            <a:avLst/>
          </a:prstGeom>
        </p:spPr>
      </p:pic>
      <p:pic>
        <p:nvPicPr>
          <p:cNvPr id="4" name="Picture 4" descr="Chart, sunburst chart&#10;&#10;Description automatically generated">
            <a:extLst>
              <a:ext uri="{FF2B5EF4-FFF2-40B4-BE49-F238E27FC236}">
                <a16:creationId xmlns:a16="http://schemas.microsoft.com/office/drawing/2014/main" id="{D77B22CC-5643-6CE1-7447-E6E32544D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881" y="3553612"/>
            <a:ext cx="2743200" cy="3024554"/>
          </a:xfrm>
          <a:prstGeom prst="rect">
            <a:avLst/>
          </a:prstGeom>
        </p:spPr>
      </p:pic>
      <p:pic>
        <p:nvPicPr>
          <p:cNvPr id="5" name="Picture 5" descr="Chart, sunburst chart&#10;&#10;Description automatically generated">
            <a:extLst>
              <a:ext uri="{FF2B5EF4-FFF2-40B4-BE49-F238E27FC236}">
                <a16:creationId xmlns:a16="http://schemas.microsoft.com/office/drawing/2014/main" id="{8E04D99F-BB92-D639-0842-D40FB0611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919" y="3563019"/>
            <a:ext cx="2743200" cy="3024554"/>
          </a:xfrm>
          <a:prstGeom prst="rect">
            <a:avLst/>
          </a:prstGeom>
        </p:spPr>
      </p:pic>
      <p:pic>
        <p:nvPicPr>
          <p:cNvPr id="6" name="Picture 6" descr="A picture containing text, iPod, electronics&#10;&#10;Description automatically generated">
            <a:extLst>
              <a:ext uri="{FF2B5EF4-FFF2-40B4-BE49-F238E27FC236}">
                <a16:creationId xmlns:a16="http://schemas.microsoft.com/office/drawing/2014/main" id="{59ABC06D-A002-25A5-DC35-07311E4D0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3563019"/>
            <a:ext cx="2743200" cy="3024554"/>
          </a:xfrm>
          <a:prstGeom prst="rect">
            <a:avLst/>
          </a:prstGeom>
        </p:spPr>
      </p:pic>
      <p:pic>
        <p:nvPicPr>
          <p:cNvPr id="7" name="Picture 7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0C9205FB-7C43-76DF-E897-09FB6AA444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5363" y="3563019"/>
            <a:ext cx="2743200" cy="30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09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8D555-DA53-B2D7-FFA5-55DDFE3F6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System Diagram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36EA23-C4D1-4B80-9BA6-1C6F80CDCC1B}"/>
              </a:ext>
            </a:extLst>
          </p:cNvPr>
          <p:cNvSpPr txBox="1"/>
          <p:nvPr/>
        </p:nvSpPr>
        <p:spPr>
          <a:xfrm>
            <a:off x="11768665" y="6491111"/>
            <a:ext cx="423333" cy="366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5A09F-2003-EC65-40B3-B01D4B275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69" y="1381327"/>
            <a:ext cx="11188262" cy="493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85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DB211-98A8-E91A-B70E-3891C0474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6071543" cy="1135737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Application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3000-D1B5-4F93-E3A8-420900B53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7078135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Created using QT Creator Software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 sz="2000">
                <a:ea typeface="+mn-lt"/>
                <a:cs typeface="+mn-lt"/>
              </a:rPr>
              <a:t>Drag-and-drop GUI development</a:t>
            </a:r>
            <a:endParaRPr lang="en-US">
              <a:cs typeface="Calibri" panose="020F0502020204030204"/>
            </a:endParaRPr>
          </a:p>
          <a:p>
            <a:pPr lvl="1"/>
            <a:r>
              <a:rPr lang="en-US" sz="2000">
                <a:ea typeface="+mn-lt"/>
                <a:cs typeface="+mn-lt"/>
              </a:rPr>
              <a:t>.UI design files converted to .</a:t>
            </a:r>
            <a:r>
              <a:rPr lang="en-US" sz="2000" err="1">
                <a:ea typeface="+mn-lt"/>
                <a:cs typeface="+mn-lt"/>
              </a:rPr>
              <a:t>py</a:t>
            </a:r>
            <a:r>
              <a:rPr lang="en-US" sz="2000">
                <a:ea typeface="+mn-lt"/>
                <a:cs typeface="+mn-lt"/>
              </a:rPr>
              <a:t> files at runtime</a:t>
            </a:r>
          </a:p>
          <a:p>
            <a:pPr lvl="1"/>
            <a:r>
              <a:rPr lang="en-US" sz="2000">
                <a:ea typeface="+mn-lt"/>
                <a:cs typeface="+mn-lt"/>
              </a:rPr>
              <a:t>Project-based code launching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Pyside6 library enables QT for Python framework</a:t>
            </a:r>
          </a:p>
          <a:p>
            <a:pPr lvl="1"/>
            <a:r>
              <a:rPr lang="en-US" sz="2000">
                <a:ea typeface="+mn-lt"/>
                <a:cs typeface="+mn-lt"/>
              </a:rPr>
              <a:t>Cross-platform development - Linux, MacOS, &amp; Windows</a:t>
            </a:r>
          </a:p>
          <a:p>
            <a:r>
              <a:rPr lang="en-US" sz="2000"/>
              <a:t>One window, two screen approach</a:t>
            </a:r>
            <a:endParaRPr lang="en-US" sz="2000">
              <a:cs typeface="Calibri" panose="020F0502020204030204"/>
            </a:endParaRPr>
          </a:p>
          <a:p>
            <a:pPr lvl="1"/>
            <a:r>
              <a:rPr lang="en-US" sz="2000"/>
              <a:t>Launch and initialization screen</a:t>
            </a:r>
            <a:endParaRPr lang="en-US" sz="2000">
              <a:cs typeface="Calibri"/>
            </a:endParaRPr>
          </a:p>
          <a:p>
            <a:pPr lvl="1"/>
            <a:r>
              <a:rPr lang="en-US" sz="2000"/>
              <a:t>VQA Interaction Screen</a:t>
            </a:r>
            <a:endParaRPr lang="en-US" sz="2000">
              <a:cs typeface="Calibri"/>
            </a:endParaRP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pPr lvl="1"/>
            <a:endParaRPr lang="en-US" sz="2000">
              <a:cs typeface="Calibri"/>
            </a:endParaRP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795A6-0EE1-FD3C-B86F-721086DD5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136" y="548774"/>
            <a:ext cx="4155284" cy="543174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F1C8552-B940-A694-7917-045FA12D5F65}"/>
              </a:ext>
            </a:extLst>
          </p:cNvPr>
          <p:cNvSpPr txBox="1"/>
          <p:nvPr/>
        </p:nvSpPr>
        <p:spPr>
          <a:xfrm>
            <a:off x="11768665" y="6491111"/>
            <a:ext cx="423333" cy="366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J</a:t>
            </a:r>
            <a:endParaRPr lang="en-US" b="1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EB0107-B116-5FE1-10F9-3255121A6A83}"/>
              </a:ext>
            </a:extLst>
          </p:cNvPr>
          <p:cNvSpPr txBox="1">
            <a:spLocks/>
          </p:cNvSpPr>
          <p:nvPr/>
        </p:nvSpPr>
        <p:spPr>
          <a:xfrm>
            <a:off x="8835880" y="6143258"/>
            <a:ext cx="1631247" cy="2829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>
                <a:cs typeface="Calibri" panose="020F0502020204030204"/>
              </a:rPr>
              <a:t>Launch Screen</a:t>
            </a:r>
          </a:p>
        </p:txBody>
      </p:sp>
    </p:spTree>
    <p:extLst>
      <p:ext uri="{BB962C8B-B14F-4D97-AF65-F5344CB8AC3E}">
        <p14:creationId xmlns:p14="http://schemas.microsoft.com/office/powerpoint/2010/main" val="2619802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25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DroneVQA </vt:lpstr>
      <vt:lpstr>Group Members and Task Division</vt:lpstr>
      <vt:lpstr>Project Motivations</vt:lpstr>
      <vt:lpstr>Requirements and Goals</vt:lpstr>
      <vt:lpstr>Budget &amp; Finances</vt:lpstr>
      <vt:lpstr>Objectives and Specifications</vt:lpstr>
      <vt:lpstr>Project Completion By Category</vt:lpstr>
      <vt:lpstr>System Diagram</vt:lpstr>
      <vt:lpstr>Application</vt:lpstr>
      <vt:lpstr>PowerPoint Presentation</vt:lpstr>
      <vt:lpstr>Camera Feed and AirSim APIs Design</vt:lpstr>
      <vt:lpstr>Visual Question Answering (VQA)</vt:lpstr>
      <vt:lpstr>Early VQA Methods</vt:lpstr>
      <vt:lpstr>Multimodal Transformers</vt:lpstr>
      <vt:lpstr>ViLT  (Vision-and-Language Transformer)</vt:lpstr>
      <vt:lpstr>LXMERT  (Learn Cross-Modality Encoder Representations from Transformers)</vt:lpstr>
      <vt:lpstr>Question Types</vt:lpstr>
      <vt:lpstr>Question Types, cont.</vt:lpstr>
      <vt:lpstr>Dataset</vt:lpstr>
      <vt:lpstr>Training the Models</vt:lpstr>
      <vt:lpstr>NVIDIA Quadro RTX 6000</vt:lpstr>
      <vt:lpstr>Test Environment</vt:lpstr>
      <vt:lpstr>Test Environment: File Size</vt:lpstr>
      <vt:lpstr>Successes &amp; Difficulties</vt:lpstr>
      <vt:lpstr>Immediate Plans for Successful Completion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2023-01-23T03:01:23Z</dcterms:created>
  <dcterms:modified xsi:type="dcterms:W3CDTF">2023-01-25T19:06:34Z</dcterms:modified>
</cp:coreProperties>
</file>